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20948" y="290481"/>
            <a:ext cx="10950103" cy="6905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87" b="0" i="0">
                <a:solidFill>
                  <a:srgbClr val="49C3D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07-Nov-22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8398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4282" y="417471"/>
            <a:ext cx="11543434" cy="620619"/>
          </a:xfrm>
        </p:spPr>
        <p:txBody>
          <a:bodyPr lIns="0" tIns="0" rIns="0" bIns="0"/>
          <a:lstStyle>
            <a:lvl1pPr>
              <a:defRPr sz="4033" b="0" i="0">
                <a:solidFill>
                  <a:srgbClr val="49C3D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07-Nov-22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5089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4282" y="417471"/>
            <a:ext cx="11543434" cy="620619"/>
          </a:xfrm>
        </p:spPr>
        <p:txBody>
          <a:bodyPr lIns="0" tIns="0" rIns="0" bIns="0"/>
          <a:lstStyle>
            <a:lvl1pPr>
              <a:defRPr sz="4033" b="0" i="0">
                <a:solidFill>
                  <a:srgbClr val="49C3D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07-Nov-22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7333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4282" y="417471"/>
            <a:ext cx="11543434" cy="620619"/>
          </a:xfrm>
        </p:spPr>
        <p:txBody>
          <a:bodyPr lIns="0" tIns="0" rIns="0" bIns="0"/>
          <a:lstStyle>
            <a:lvl1pPr>
              <a:defRPr sz="4033" b="0" i="0">
                <a:solidFill>
                  <a:srgbClr val="49C3D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07-Nov-22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77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07-Nov-22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9961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76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436089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4282" y="417471"/>
            <a:ext cx="11543434" cy="10233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50" b="0" i="0">
                <a:solidFill>
                  <a:srgbClr val="49C3D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97125" y="3323991"/>
            <a:ext cx="715654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07-Nov-22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1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6159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277246">
        <a:defRPr>
          <a:latin typeface="+mn-lt"/>
          <a:ea typeface="+mn-ea"/>
          <a:cs typeface="+mn-cs"/>
        </a:defRPr>
      </a:lvl2pPr>
      <a:lvl3pPr marL="554492">
        <a:defRPr>
          <a:latin typeface="+mn-lt"/>
          <a:ea typeface="+mn-ea"/>
          <a:cs typeface="+mn-cs"/>
        </a:defRPr>
      </a:lvl3pPr>
      <a:lvl4pPr marL="831738">
        <a:defRPr>
          <a:latin typeface="+mn-lt"/>
          <a:ea typeface="+mn-ea"/>
          <a:cs typeface="+mn-cs"/>
        </a:defRPr>
      </a:lvl4pPr>
      <a:lvl5pPr marL="1108984">
        <a:defRPr>
          <a:latin typeface="+mn-lt"/>
          <a:ea typeface="+mn-ea"/>
          <a:cs typeface="+mn-cs"/>
        </a:defRPr>
      </a:lvl5pPr>
      <a:lvl6pPr marL="1386230">
        <a:defRPr>
          <a:latin typeface="+mn-lt"/>
          <a:ea typeface="+mn-ea"/>
          <a:cs typeface="+mn-cs"/>
        </a:defRPr>
      </a:lvl6pPr>
      <a:lvl7pPr marL="1663476">
        <a:defRPr>
          <a:latin typeface="+mn-lt"/>
          <a:ea typeface="+mn-ea"/>
          <a:cs typeface="+mn-cs"/>
        </a:defRPr>
      </a:lvl7pPr>
      <a:lvl8pPr marL="1940723">
        <a:defRPr>
          <a:latin typeface="+mn-lt"/>
          <a:ea typeface="+mn-ea"/>
          <a:cs typeface="+mn-cs"/>
        </a:defRPr>
      </a:lvl8pPr>
      <a:lvl9pPr marL="221796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77246">
        <a:defRPr>
          <a:latin typeface="+mn-lt"/>
          <a:ea typeface="+mn-ea"/>
          <a:cs typeface="+mn-cs"/>
        </a:defRPr>
      </a:lvl2pPr>
      <a:lvl3pPr marL="554492">
        <a:defRPr>
          <a:latin typeface="+mn-lt"/>
          <a:ea typeface="+mn-ea"/>
          <a:cs typeface="+mn-cs"/>
        </a:defRPr>
      </a:lvl3pPr>
      <a:lvl4pPr marL="831738">
        <a:defRPr>
          <a:latin typeface="+mn-lt"/>
          <a:ea typeface="+mn-ea"/>
          <a:cs typeface="+mn-cs"/>
        </a:defRPr>
      </a:lvl4pPr>
      <a:lvl5pPr marL="1108984">
        <a:defRPr>
          <a:latin typeface="+mn-lt"/>
          <a:ea typeface="+mn-ea"/>
          <a:cs typeface="+mn-cs"/>
        </a:defRPr>
      </a:lvl5pPr>
      <a:lvl6pPr marL="1386230">
        <a:defRPr>
          <a:latin typeface="+mn-lt"/>
          <a:ea typeface="+mn-ea"/>
          <a:cs typeface="+mn-cs"/>
        </a:defRPr>
      </a:lvl6pPr>
      <a:lvl7pPr marL="1663476">
        <a:defRPr>
          <a:latin typeface="+mn-lt"/>
          <a:ea typeface="+mn-ea"/>
          <a:cs typeface="+mn-cs"/>
        </a:defRPr>
      </a:lvl7pPr>
      <a:lvl8pPr marL="1940723">
        <a:defRPr>
          <a:latin typeface="+mn-lt"/>
          <a:ea typeface="+mn-ea"/>
          <a:cs typeface="+mn-cs"/>
        </a:defRPr>
      </a:lvl8pPr>
      <a:lvl9pPr marL="2217969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8171" y="2888451"/>
            <a:ext cx="4313878" cy="707648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>
              <a:spcBef>
                <a:spcPts val="61"/>
              </a:spcBef>
            </a:pPr>
            <a:r>
              <a:rPr sz="4548" spc="-572" dirty="0"/>
              <a:t>T</a:t>
            </a:r>
            <a:r>
              <a:rPr sz="4548" spc="-221" dirty="0"/>
              <a:t>r</a:t>
            </a:r>
            <a:r>
              <a:rPr sz="4548" spc="-130" dirty="0"/>
              <a:t>e</a:t>
            </a:r>
            <a:r>
              <a:rPr sz="4548" spc="-36" dirty="0"/>
              <a:t>e</a:t>
            </a:r>
            <a:r>
              <a:rPr sz="4548" spc="-173" dirty="0"/>
              <a:t> </a:t>
            </a:r>
            <a:r>
              <a:rPr sz="4548" spc="415" dirty="0"/>
              <a:t>/</a:t>
            </a:r>
            <a:r>
              <a:rPr sz="4548" spc="-173" dirty="0"/>
              <a:t> </a:t>
            </a:r>
            <a:r>
              <a:rPr sz="4548" spc="-146" dirty="0"/>
              <a:t>Binary</a:t>
            </a:r>
            <a:r>
              <a:rPr sz="4548" spc="-173" dirty="0"/>
              <a:t> </a:t>
            </a:r>
            <a:r>
              <a:rPr sz="4548" spc="-585" dirty="0"/>
              <a:t>T</a:t>
            </a:r>
            <a:r>
              <a:rPr sz="4548" spc="-233" dirty="0"/>
              <a:t>r</a:t>
            </a:r>
            <a:r>
              <a:rPr sz="4548" spc="-143" dirty="0"/>
              <a:t>e</a:t>
            </a:r>
            <a:r>
              <a:rPr sz="4548" spc="-49" dirty="0"/>
              <a:t>e</a:t>
            </a:r>
            <a:endParaRPr sz="4548"/>
          </a:p>
        </p:txBody>
      </p:sp>
      <p:grpSp>
        <p:nvGrpSpPr>
          <p:cNvPr id="3" name="object 3"/>
          <p:cNvGrpSpPr/>
          <p:nvPr/>
        </p:nvGrpSpPr>
        <p:grpSpPr>
          <a:xfrm>
            <a:off x="6884868" y="1463299"/>
            <a:ext cx="3469047" cy="3812524"/>
            <a:chOff x="11352952" y="2413088"/>
            <a:chExt cx="5720715" cy="6287135"/>
          </a:xfrm>
        </p:grpSpPr>
        <p:sp>
          <p:nvSpPr>
            <p:cNvPr id="4" name="object 4"/>
            <p:cNvSpPr/>
            <p:nvPr/>
          </p:nvSpPr>
          <p:spPr>
            <a:xfrm>
              <a:off x="14306103" y="2465443"/>
              <a:ext cx="1029335" cy="1031240"/>
            </a:xfrm>
            <a:custGeom>
              <a:avLst/>
              <a:gdLst/>
              <a:ahLst/>
              <a:cxnLst/>
              <a:rect l="l" t="t" r="r" b="b"/>
              <a:pathLst>
                <a:path w="1029334" h="1031239">
                  <a:moveTo>
                    <a:pt x="514433" y="0"/>
                  </a:moveTo>
                  <a:lnTo>
                    <a:pt x="470591" y="1863"/>
                  </a:lnTo>
                  <a:lnTo>
                    <a:pt x="427005" y="7454"/>
                  </a:lnTo>
                  <a:lnTo>
                    <a:pt x="383934" y="16772"/>
                  </a:lnTo>
                  <a:lnTo>
                    <a:pt x="341632" y="29816"/>
                  </a:lnTo>
                  <a:lnTo>
                    <a:pt x="300358" y="46588"/>
                  </a:lnTo>
                  <a:lnTo>
                    <a:pt x="260368" y="67088"/>
                  </a:lnTo>
                  <a:lnTo>
                    <a:pt x="221919" y="91314"/>
                  </a:lnTo>
                  <a:lnTo>
                    <a:pt x="185267" y="119267"/>
                  </a:lnTo>
                  <a:lnTo>
                    <a:pt x="150670" y="150948"/>
                  </a:lnTo>
                  <a:lnTo>
                    <a:pt x="119048" y="185607"/>
                  </a:lnTo>
                  <a:lnTo>
                    <a:pt x="91146" y="222324"/>
                  </a:lnTo>
                  <a:lnTo>
                    <a:pt x="66964" y="260843"/>
                  </a:lnTo>
                  <a:lnTo>
                    <a:pt x="46503" y="300905"/>
                  </a:lnTo>
                  <a:lnTo>
                    <a:pt x="29762" y="342254"/>
                  </a:lnTo>
                  <a:lnTo>
                    <a:pt x="16741" y="384633"/>
                  </a:lnTo>
                  <a:lnTo>
                    <a:pt x="7440" y="427783"/>
                  </a:lnTo>
                  <a:lnTo>
                    <a:pt x="1860" y="471447"/>
                  </a:lnTo>
                  <a:lnTo>
                    <a:pt x="0" y="515369"/>
                  </a:lnTo>
                  <a:lnTo>
                    <a:pt x="1860" y="559291"/>
                  </a:lnTo>
                  <a:lnTo>
                    <a:pt x="7440" y="602956"/>
                  </a:lnTo>
                  <a:lnTo>
                    <a:pt x="16741" y="646106"/>
                  </a:lnTo>
                  <a:lnTo>
                    <a:pt x="29762" y="688484"/>
                  </a:lnTo>
                  <a:lnTo>
                    <a:pt x="46503" y="729833"/>
                  </a:lnTo>
                  <a:lnTo>
                    <a:pt x="66964" y="769896"/>
                  </a:lnTo>
                  <a:lnTo>
                    <a:pt x="91146" y="808415"/>
                  </a:lnTo>
                  <a:lnTo>
                    <a:pt x="119048" y="845132"/>
                  </a:lnTo>
                  <a:lnTo>
                    <a:pt x="150670" y="879791"/>
                  </a:lnTo>
                  <a:lnTo>
                    <a:pt x="185267" y="911472"/>
                  </a:lnTo>
                  <a:lnTo>
                    <a:pt x="221919" y="939425"/>
                  </a:lnTo>
                  <a:lnTo>
                    <a:pt x="260368" y="963651"/>
                  </a:lnTo>
                  <a:lnTo>
                    <a:pt x="300358" y="984150"/>
                  </a:lnTo>
                  <a:lnTo>
                    <a:pt x="341632" y="1000922"/>
                  </a:lnTo>
                  <a:lnTo>
                    <a:pt x="383934" y="1013967"/>
                  </a:lnTo>
                  <a:lnTo>
                    <a:pt x="427005" y="1023285"/>
                  </a:lnTo>
                  <a:lnTo>
                    <a:pt x="470591" y="1028876"/>
                  </a:lnTo>
                  <a:lnTo>
                    <a:pt x="514433" y="1030739"/>
                  </a:lnTo>
                  <a:lnTo>
                    <a:pt x="558275" y="1028876"/>
                  </a:lnTo>
                  <a:lnTo>
                    <a:pt x="601860" y="1023285"/>
                  </a:lnTo>
                  <a:lnTo>
                    <a:pt x="644931" y="1013967"/>
                  </a:lnTo>
                  <a:lnTo>
                    <a:pt x="687232" y="1000922"/>
                  </a:lnTo>
                  <a:lnTo>
                    <a:pt x="728505" y="984150"/>
                  </a:lnTo>
                  <a:lnTo>
                    <a:pt x="768494" y="963651"/>
                  </a:lnTo>
                  <a:lnTo>
                    <a:pt x="806942" y="939425"/>
                  </a:lnTo>
                  <a:lnTo>
                    <a:pt x="843592" y="911472"/>
                  </a:lnTo>
                  <a:lnTo>
                    <a:pt x="878187" y="879791"/>
                  </a:lnTo>
                  <a:lnTo>
                    <a:pt x="909810" y="845132"/>
                  </a:lnTo>
                  <a:lnTo>
                    <a:pt x="937712" y="808415"/>
                  </a:lnTo>
                  <a:lnTo>
                    <a:pt x="961893" y="769896"/>
                  </a:lnTo>
                  <a:lnTo>
                    <a:pt x="982355" y="729833"/>
                  </a:lnTo>
                  <a:lnTo>
                    <a:pt x="999096" y="688484"/>
                  </a:lnTo>
                  <a:lnTo>
                    <a:pt x="1012117" y="646106"/>
                  </a:lnTo>
                  <a:lnTo>
                    <a:pt x="1021418" y="602956"/>
                  </a:lnTo>
                  <a:lnTo>
                    <a:pt x="1026998" y="559291"/>
                  </a:lnTo>
                  <a:lnTo>
                    <a:pt x="1028858" y="515369"/>
                  </a:lnTo>
                  <a:lnTo>
                    <a:pt x="1026998" y="471447"/>
                  </a:lnTo>
                  <a:lnTo>
                    <a:pt x="1021418" y="427783"/>
                  </a:lnTo>
                  <a:lnTo>
                    <a:pt x="1012117" y="384633"/>
                  </a:lnTo>
                  <a:lnTo>
                    <a:pt x="999096" y="342254"/>
                  </a:lnTo>
                  <a:lnTo>
                    <a:pt x="982355" y="300905"/>
                  </a:lnTo>
                  <a:lnTo>
                    <a:pt x="961893" y="260843"/>
                  </a:lnTo>
                  <a:lnTo>
                    <a:pt x="937712" y="222324"/>
                  </a:lnTo>
                  <a:lnTo>
                    <a:pt x="909810" y="185607"/>
                  </a:lnTo>
                  <a:lnTo>
                    <a:pt x="878187" y="150948"/>
                  </a:lnTo>
                  <a:lnTo>
                    <a:pt x="843592" y="119267"/>
                  </a:lnTo>
                  <a:lnTo>
                    <a:pt x="806942" y="91314"/>
                  </a:lnTo>
                  <a:lnTo>
                    <a:pt x="768494" y="67088"/>
                  </a:lnTo>
                  <a:lnTo>
                    <a:pt x="728505" y="46588"/>
                  </a:lnTo>
                  <a:lnTo>
                    <a:pt x="687232" y="29816"/>
                  </a:lnTo>
                  <a:lnTo>
                    <a:pt x="644931" y="16772"/>
                  </a:lnTo>
                  <a:lnTo>
                    <a:pt x="601860" y="7454"/>
                  </a:lnTo>
                  <a:lnTo>
                    <a:pt x="558275" y="1863"/>
                  </a:lnTo>
                  <a:lnTo>
                    <a:pt x="514433" y="0"/>
                  </a:lnTo>
                  <a:close/>
                </a:path>
              </a:pathLst>
            </a:custGeom>
            <a:solidFill>
              <a:srgbClr val="FFF056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4306108" y="2465443"/>
              <a:ext cx="1029335" cy="1031240"/>
            </a:xfrm>
            <a:custGeom>
              <a:avLst/>
              <a:gdLst/>
              <a:ahLst/>
              <a:cxnLst/>
              <a:rect l="l" t="t" r="r" b="b"/>
              <a:pathLst>
                <a:path w="1029334" h="1031239">
                  <a:moveTo>
                    <a:pt x="878184" y="150948"/>
                  </a:moveTo>
                  <a:lnTo>
                    <a:pt x="909807" y="185607"/>
                  </a:lnTo>
                  <a:lnTo>
                    <a:pt x="937709" y="222324"/>
                  </a:lnTo>
                  <a:lnTo>
                    <a:pt x="961891" y="260843"/>
                  </a:lnTo>
                  <a:lnTo>
                    <a:pt x="982353" y="300906"/>
                  </a:lnTo>
                  <a:lnTo>
                    <a:pt x="999094" y="342254"/>
                  </a:lnTo>
                  <a:lnTo>
                    <a:pt x="1012115" y="384633"/>
                  </a:lnTo>
                  <a:lnTo>
                    <a:pt x="1021416" y="427783"/>
                  </a:lnTo>
                  <a:lnTo>
                    <a:pt x="1026996" y="471447"/>
                  </a:lnTo>
                  <a:lnTo>
                    <a:pt x="1028857" y="515369"/>
                  </a:lnTo>
                  <a:lnTo>
                    <a:pt x="1026996" y="559291"/>
                  </a:lnTo>
                  <a:lnTo>
                    <a:pt x="1021416" y="602956"/>
                  </a:lnTo>
                  <a:lnTo>
                    <a:pt x="1012115" y="646106"/>
                  </a:lnTo>
                  <a:lnTo>
                    <a:pt x="999094" y="688484"/>
                  </a:lnTo>
                  <a:lnTo>
                    <a:pt x="982353" y="729833"/>
                  </a:lnTo>
                  <a:lnTo>
                    <a:pt x="961891" y="769896"/>
                  </a:lnTo>
                  <a:lnTo>
                    <a:pt x="937709" y="808415"/>
                  </a:lnTo>
                  <a:lnTo>
                    <a:pt x="909807" y="845132"/>
                  </a:lnTo>
                  <a:lnTo>
                    <a:pt x="878184" y="879791"/>
                  </a:lnTo>
                  <a:lnTo>
                    <a:pt x="843588" y="911472"/>
                  </a:lnTo>
                  <a:lnTo>
                    <a:pt x="806938" y="939425"/>
                  </a:lnTo>
                  <a:lnTo>
                    <a:pt x="768490" y="963651"/>
                  </a:lnTo>
                  <a:lnTo>
                    <a:pt x="728500" y="984150"/>
                  </a:lnTo>
                  <a:lnTo>
                    <a:pt x="687227" y="1000923"/>
                  </a:lnTo>
                  <a:lnTo>
                    <a:pt x="644926" y="1013967"/>
                  </a:lnTo>
                  <a:lnTo>
                    <a:pt x="601855" y="1023285"/>
                  </a:lnTo>
                  <a:lnTo>
                    <a:pt x="558270" y="1028876"/>
                  </a:lnTo>
                  <a:lnTo>
                    <a:pt x="514428" y="1030739"/>
                  </a:lnTo>
                  <a:lnTo>
                    <a:pt x="470586" y="1028876"/>
                  </a:lnTo>
                  <a:lnTo>
                    <a:pt x="427001" y="1023285"/>
                  </a:lnTo>
                  <a:lnTo>
                    <a:pt x="383930" y="1013967"/>
                  </a:lnTo>
                  <a:lnTo>
                    <a:pt x="341629" y="1000923"/>
                  </a:lnTo>
                  <a:lnTo>
                    <a:pt x="300356" y="984150"/>
                  </a:lnTo>
                  <a:lnTo>
                    <a:pt x="260367" y="963651"/>
                  </a:lnTo>
                  <a:lnTo>
                    <a:pt x="221918" y="939425"/>
                  </a:lnTo>
                  <a:lnTo>
                    <a:pt x="185268" y="911472"/>
                  </a:lnTo>
                  <a:lnTo>
                    <a:pt x="150672" y="879791"/>
                  </a:lnTo>
                  <a:lnTo>
                    <a:pt x="119050" y="845132"/>
                  </a:lnTo>
                  <a:lnTo>
                    <a:pt x="91147" y="808415"/>
                  </a:lnTo>
                  <a:lnTo>
                    <a:pt x="66965" y="769896"/>
                  </a:lnTo>
                  <a:lnTo>
                    <a:pt x="46503" y="729833"/>
                  </a:lnTo>
                  <a:lnTo>
                    <a:pt x="29762" y="688484"/>
                  </a:lnTo>
                  <a:lnTo>
                    <a:pt x="16741" y="646106"/>
                  </a:lnTo>
                  <a:lnTo>
                    <a:pt x="7440" y="602956"/>
                  </a:lnTo>
                  <a:lnTo>
                    <a:pt x="1860" y="559291"/>
                  </a:lnTo>
                  <a:lnTo>
                    <a:pt x="0" y="515369"/>
                  </a:lnTo>
                  <a:lnTo>
                    <a:pt x="1860" y="471447"/>
                  </a:lnTo>
                  <a:lnTo>
                    <a:pt x="7440" y="427783"/>
                  </a:lnTo>
                  <a:lnTo>
                    <a:pt x="16741" y="384633"/>
                  </a:lnTo>
                  <a:lnTo>
                    <a:pt x="29762" y="342254"/>
                  </a:lnTo>
                  <a:lnTo>
                    <a:pt x="46503" y="300906"/>
                  </a:lnTo>
                  <a:lnTo>
                    <a:pt x="66965" y="260843"/>
                  </a:lnTo>
                  <a:lnTo>
                    <a:pt x="91147" y="222324"/>
                  </a:lnTo>
                  <a:lnTo>
                    <a:pt x="119050" y="185607"/>
                  </a:lnTo>
                  <a:lnTo>
                    <a:pt x="150672" y="150948"/>
                  </a:lnTo>
                  <a:lnTo>
                    <a:pt x="185268" y="119267"/>
                  </a:lnTo>
                  <a:lnTo>
                    <a:pt x="221918" y="91314"/>
                  </a:lnTo>
                  <a:lnTo>
                    <a:pt x="260367" y="67088"/>
                  </a:lnTo>
                  <a:lnTo>
                    <a:pt x="300356" y="46589"/>
                  </a:lnTo>
                  <a:lnTo>
                    <a:pt x="341629" y="29816"/>
                  </a:lnTo>
                  <a:lnTo>
                    <a:pt x="383930" y="16772"/>
                  </a:lnTo>
                  <a:lnTo>
                    <a:pt x="427001" y="7454"/>
                  </a:lnTo>
                  <a:lnTo>
                    <a:pt x="470586" y="1863"/>
                  </a:lnTo>
                  <a:lnTo>
                    <a:pt x="514428" y="0"/>
                  </a:lnTo>
                  <a:lnTo>
                    <a:pt x="558270" y="1863"/>
                  </a:lnTo>
                  <a:lnTo>
                    <a:pt x="601855" y="7454"/>
                  </a:lnTo>
                  <a:lnTo>
                    <a:pt x="644926" y="16772"/>
                  </a:lnTo>
                  <a:lnTo>
                    <a:pt x="687227" y="29816"/>
                  </a:lnTo>
                  <a:lnTo>
                    <a:pt x="728500" y="46589"/>
                  </a:lnTo>
                  <a:lnTo>
                    <a:pt x="768490" y="67088"/>
                  </a:lnTo>
                  <a:lnTo>
                    <a:pt x="806938" y="91314"/>
                  </a:lnTo>
                  <a:lnTo>
                    <a:pt x="843588" y="119267"/>
                  </a:lnTo>
                  <a:lnTo>
                    <a:pt x="878184" y="150948"/>
                  </a:lnTo>
                  <a:close/>
                </a:path>
              </a:pathLst>
            </a:custGeom>
            <a:ln w="1047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2812955" y="4952452"/>
              <a:ext cx="1029335" cy="1031240"/>
            </a:xfrm>
            <a:custGeom>
              <a:avLst/>
              <a:gdLst/>
              <a:ahLst/>
              <a:cxnLst/>
              <a:rect l="l" t="t" r="r" b="b"/>
              <a:pathLst>
                <a:path w="1029334" h="1031239">
                  <a:moveTo>
                    <a:pt x="514424" y="0"/>
                  </a:moveTo>
                  <a:lnTo>
                    <a:pt x="470582" y="1863"/>
                  </a:lnTo>
                  <a:lnTo>
                    <a:pt x="426997" y="7454"/>
                  </a:lnTo>
                  <a:lnTo>
                    <a:pt x="383926" y="16772"/>
                  </a:lnTo>
                  <a:lnTo>
                    <a:pt x="341626" y="29816"/>
                  </a:lnTo>
                  <a:lnTo>
                    <a:pt x="300353" y="46588"/>
                  </a:lnTo>
                  <a:lnTo>
                    <a:pt x="260364" y="67088"/>
                  </a:lnTo>
                  <a:lnTo>
                    <a:pt x="221916" y="91314"/>
                  </a:lnTo>
                  <a:lnTo>
                    <a:pt x="185266" y="119267"/>
                  </a:lnTo>
                  <a:lnTo>
                    <a:pt x="150670" y="150948"/>
                  </a:lnTo>
                  <a:lnTo>
                    <a:pt x="119048" y="185607"/>
                  </a:lnTo>
                  <a:lnTo>
                    <a:pt x="91146" y="222324"/>
                  </a:lnTo>
                  <a:lnTo>
                    <a:pt x="66964" y="260843"/>
                  </a:lnTo>
                  <a:lnTo>
                    <a:pt x="46503" y="300905"/>
                  </a:lnTo>
                  <a:lnTo>
                    <a:pt x="29762" y="342254"/>
                  </a:lnTo>
                  <a:lnTo>
                    <a:pt x="16741" y="384633"/>
                  </a:lnTo>
                  <a:lnTo>
                    <a:pt x="7440" y="427783"/>
                  </a:lnTo>
                  <a:lnTo>
                    <a:pt x="1860" y="471447"/>
                  </a:lnTo>
                  <a:lnTo>
                    <a:pt x="0" y="515369"/>
                  </a:lnTo>
                  <a:lnTo>
                    <a:pt x="1860" y="559291"/>
                  </a:lnTo>
                  <a:lnTo>
                    <a:pt x="7440" y="602956"/>
                  </a:lnTo>
                  <a:lnTo>
                    <a:pt x="16741" y="646106"/>
                  </a:lnTo>
                  <a:lnTo>
                    <a:pt x="29762" y="688484"/>
                  </a:lnTo>
                  <a:lnTo>
                    <a:pt x="46503" y="729833"/>
                  </a:lnTo>
                  <a:lnTo>
                    <a:pt x="66964" y="769896"/>
                  </a:lnTo>
                  <a:lnTo>
                    <a:pt x="91146" y="808415"/>
                  </a:lnTo>
                  <a:lnTo>
                    <a:pt x="119048" y="845132"/>
                  </a:lnTo>
                  <a:lnTo>
                    <a:pt x="150670" y="879791"/>
                  </a:lnTo>
                  <a:lnTo>
                    <a:pt x="185266" y="911472"/>
                  </a:lnTo>
                  <a:lnTo>
                    <a:pt x="221916" y="939425"/>
                  </a:lnTo>
                  <a:lnTo>
                    <a:pt x="260364" y="963651"/>
                  </a:lnTo>
                  <a:lnTo>
                    <a:pt x="300353" y="984150"/>
                  </a:lnTo>
                  <a:lnTo>
                    <a:pt x="341626" y="1000922"/>
                  </a:lnTo>
                  <a:lnTo>
                    <a:pt x="383926" y="1013967"/>
                  </a:lnTo>
                  <a:lnTo>
                    <a:pt x="426997" y="1023285"/>
                  </a:lnTo>
                  <a:lnTo>
                    <a:pt x="470582" y="1028876"/>
                  </a:lnTo>
                  <a:lnTo>
                    <a:pt x="514424" y="1030739"/>
                  </a:lnTo>
                  <a:lnTo>
                    <a:pt x="558265" y="1028876"/>
                  </a:lnTo>
                  <a:lnTo>
                    <a:pt x="601850" y="1023285"/>
                  </a:lnTo>
                  <a:lnTo>
                    <a:pt x="644921" y="1013967"/>
                  </a:lnTo>
                  <a:lnTo>
                    <a:pt x="687221" y="1000922"/>
                  </a:lnTo>
                  <a:lnTo>
                    <a:pt x="728495" y="984150"/>
                  </a:lnTo>
                  <a:lnTo>
                    <a:pt x="768484" y="963651"/>
                  </a:lnTo>
                  <a:lnTo>
                    <a:pt x="806932" y="939425"/>
                  </a:lnTo>
                  <a:lnTo>
                    <a:pt x="843582" y="911472"/>
                  </a:lnTo>
                  <a:lnTo>
                    <a:pt x="878177" y="879791"/>
                  </a:lnTo>
                  <a:lnTo>
                    <a:pt x="909801" y="845132"/>
                  </a:lnTo>
                  <a:lnTo>
                    <a:pt x="937704" y="808415"/>
                  </a:lnTo>
                  <a:lnTo>
                    <a:pt x="961887" y="769896"/>
                  </a:lnTo>
                  <a:lnTo>
                    <a:pt x="982350" y="729833"/>
                  </a:lnTo>
                  <a:lnTo>
                    <a:pt x="999092" y="688484"/>
                  </a:lnTo>
                  <a:lnTo>
                    <a:pt x="1012114" y="646106"/>
                  </a:lnTo>
                  <a:lnTo>
                    <a:pt x="1021415" y="602956"/>
                  </a:lnTo>
                  <a:lnTo>
                    <a:pt x="1026995" y="559291"/>
                  </a:lnTo>
                  <a:lnTo>
                    <a:pt x="1028856" y="515369"/>
                  </a:lnTo>
                  <a:lnTo>
                    <a:pt x="1026995" y="471447"/>
                  </a:lnTo>
                  <a:lnTo>
                    <a:pt x="1021415" y="427783"/>
                  </a:lnTo>
                  <a:lnTo>
                    <a:pt x="1012114" y="384633"/>
                  </a:lnTo>
                  <a:lnTo>
                    <a:pt x="999092" y="342254"/>
                  </a:lnTo>
                  <a:lnTo>
                    <a:pt x="982350" y="300905"/>
                  </a:lnTo>
                  <a:lnTo>
                    <a:pt x="961887" y="260843"/>
                  </a:lnTo>
                  <a:lnTo>
                    <a:pt x="937704" y="222324"/>
                  </a:lnTo>
                  <a:lnTo>
                    <a:pt x="909801" y="185607"/>
                  </a:lnTo>
                  <a:lnTo>
                    <a:pt x="878177" y="150948"/>
                  </a:lnTo>
                  <a:lnTo>
                    <a:pt x="843582" y="119267"/>
                  </a:lnTo>
                  <a:lnTo>
                    <a:pt x="806932" y="91314"/>
                  </a:lnTo>
                  <a:lnTo>
                    <a:pt x="768484" y="67088"/>
                  </a:lnTo>
                  <a:lnTo>
                    <a:pt x="728495" y="46588"/>
                  </a:lnTo>
                  <a:lnTo>
                    <a:pt x="687221" y="29816"/>
                  </a:lnTo>
                  <a:lnTo>
                    <a:pt x="644921" y="16772"/>
                  </a:lnTo>
                  <a:lnTo>
                    <a:pt x="601850" y="7454"/>
                  </a:lnTo>
                  <a:lnTo>
                    <a:pt x="558265" y="1863"/>
                  </a:lnTo>
                  <a:lnTo>
                    <a:pt x="514424" y="0"/>
                  </a:lnTo>
                  <a:close/>
                </a:path>
              </a:pathLst>
            </a:custGeom>
            <a:solidFill>
              <a:srgbClr val="88FA4E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2812950" y="4952452"/>
              <a:ext cx="1029335" cy="1031240"/>
            </a:xfrm>
            <a:custGeom>
              <a:avLst/>
              <a:gdLst/>
              <a:ahLst/>
              <a:cxnLst/>
              <a:rect l="l" t="t" r="r" b="b"/>
              <a:pathLst>
                <a:path w="1029334" h="1031239">
                  <a:moveTo>
                    <a:pt x="878184" y="150948"/>
                  </a:moveTo>
                  <a:lnTo>
                    <a:pt x="909807" y="185607"/>
                  </a:lnTo>
                  <a:lnTo>
                    <a:pt x="937709" y="222324"/>
                  </a:lnTo>
                  <a:lnTo>
                    <a:pt x="961891" y="260843"/>
                  </a:lnTo>
                  <a:lnTo>
                    <a:pt x="982353" y="300906"/>
                  </a:lnTo>
                  <a:lnTo>
                    <a:pt x="999094" y="342254"/>
                  </a:lnTo>
                  <a:lnTo>
                    <a:pt x="1012115" y="384633"/>
                  </a:lnTo>
                  <a:lnTo>
                    <a:pt x="1021416" y="427783"/>
                  </a:lnTo>
                  <a:lnTo>
                    <a:pt x="1026996" y="471447"/>
                  </a:lnTo>
                  <a:lnTo>
                    <a:pt x="1028857" y="515369"/>
                  </a:lnTo>
                  <a:lnTo>
                    <a:pt x="1026996" y="559291"/>
                  </a:lnTo>
                  <a:lnTo>
                    <a:pt x="1021416" y="602956"/>
                  </a:lnTo>
                  <a:lnTo>
                    <a:pt x="1012115" y="646106"/>
                  </a:lnTo>
                  <a:lnTo>
                    <a:pt x="999094" y="688484"/>
                  </a:lnTo>
                  <a:lnTo>
                    <a:pt x="982353" y="729833"/>
                  </a:lnTo>
                  <a:lnTo>
                    <a:pt x="961891" y="769896"/>
                  </a:lnTo>
                  <a:lnTo>
                    <a:pt x="937709" y="808415"/>
                  </a:lnTo>
                  <a:lnTo>
                    <a:pt x="909807" y="845132"/>
                  </a:lnTo>
                  <a:lnTo>
                    <a:pt x="878184" y="879791"/>
                  </a:lnTo>
                  <a:lnTo>
                    <a:pt x="843588" y="911472"/>
                  </a:lnTo>
                  <a:lnTo>
                    <a:pt x="806938" y="939425"/>
                  </a:lnTo>
                  <a:lnTo>
                    <a:pt x="768490" y="963651"/>
                  </a:lnTo>
                  <a:lnTo>
                    <a:pt x="728500" y="984150"/>
                  </a:lnTo>
                  <a:lnTo>
                    <a:pt x="687227" y="1000923"/>
                  </a:lnTo>
                  <a:lnTo>
                    <a:pt x="644926" y="1013967"/>
                  </a:lnTo>
                  <a:lnTo>
                    <a:pt x="601855" y="1023285"/>
                  </a:lnTo>
                  <a:lnTo>
                    <a:pt x="558270" y="1028876"/>
                  </a:lnTo>
                  <a:lnTo>
                    <a:pt x="514428" y="1030739"/>
                  </a:lnTo>
                  <a:lnTo>
                    <a:pt x="470586" y="1028876"/>
                  </a:lnTo>
                  <a:lnTo>
                    <a:pt x="427001" y="1023285"/>
                  </a:lnTo>
                  <a:lnTo>
                    <a:pt x="383930" y="1013967"/>
                  </a:lnTo>
                  <a:lnTo>
                    <a:pt x="341629" y="1000923"/>
                  </a:lnTo>
                  <a:lnTo>
                    <a:pt x="300356" y="984150"/>
                  </a:lnTo>
                  <a:lnTo>
                    <a:pt x="260367" y="963651"/>
                  </a:lnTo>
                  <a:lnTo>
                    <a:pt x="221918" y="939425"/>
                  </a:lnTo>
                  <a:lnTo>
                    <a:pt x="185268" y="911472"/>
                  </a:lnTo>
                  <a:lnTo>
                    <a:pt x="150672" y="879791"/>
                  </a:lnTo>
                  <a:lnTo>
                    <a:pt x="119050" y="845132"/>
                  </a:lnTo>
                  <a:lnTo>
                    <a:pt x="91147" y="808415"/>
                  </a:lnTo>
                  <a:lnTo>
                    <a:pt x="66965" y="769896"/>
                  </a:lnTo>
                  <a:lnTo>
                    <a:pt x="46503" y="729833"/>
                  </a:lnTo>
                  <a:lnTo>
                    <a:pt x="29762" y="688484"/>
                  </a:lnTo>
                  <a:lnTo>
                    <a:pt x="16741" y="646106"/>
                  </a:lnTo>
                  <a:lnTo>
                    <a:pt x="7440" y="602956"/>
                  </a:lnTo>
                  <a:lnTo>
                    <a:pt x="1860" y="559291"/>
                  </a:lnTo>
                  <a:lnTo>
                    <a:pt x="0" y="515369"/>
                  </a:lnTo>
                  <a:lnTo>
                    <a:pt x="1860" y="471447"/>
                  </a:lnTo>
                  <a:lnTo>
                    <a:pt x="7440" y="427783"/>
                  </a:lnTo>
                  <a:lnTo>
                    <a:pt x="16741" y="384633"/>
                  </a:lnTo>
                  <a:lnTo>
                    <a:pt x="29762" y="342254"/>
                  </a:lnTo>
                  <a:lnTo>
                    <a:pt x="46503" y="300906"/>
                  </a:lnTo>
                  <a:lnTo>
                    <a:pt x="66965" y="260843"/>
                  </a:lnTo>
                  <a:lnTo>
                    <a:pt x="91147" y="222324"/>
                  </a:lnTo>
                  <a:lnTo>
                    <a:pt x="119050" y="185607"/>
                  </a:lnTo>
                  <a:lnTo>
                    <a:pt x="150672" y="150948"/>
                  </a:lnTo>
                  <a:lnTo>
                    <a:pt x="185268" y="119267"/>
                  </a:lnTo>
                  <a:lnTo>
                    <a:pt x="221918" y="91314"/>
                  </a:lnTo>
                  <a:lnTo>
                    <a:pt x="260367" y="67088"/>
                  </a:lnTo>
                  <a:lnTo>
                    <a:pt x="300356" y="46589"/>
                  </a:lnTo>
                  <a:lnTo>
                    <a:pt x="341629" y="29816"/>
                  </a:lnTo>
                  <a:lnTo>
                    <a:pt x="383930" y="16772"/>
                  </a:lnTo>
                  <a:lnTo>
                    <a:pt x="427001" y="7454"/>
                  </a:lnTo>
                  <a:lnTo>
                    <a:pt x="470586" y="1863"/>
                  </a:lnTo>
                  <a:lnTo>
                    <a:pt x="514428" y="0"/>
                  </a:lnTo>
                  <a:lnTo>
                    <a:pt x="558270" y="1863"/>
                  </a:lnTo>
                  <a:lnTo>
                    <a:pt x="601855" y="7454"/>
                  </a:lnTo>
                  <a:lnTo>
                    <a:pt x="644926" y="16772"/>
                  </a:lnTo>
                  <a:lnTo>
                    <a:pt x="687227" y="29816"/>
                  </a:lnTo>
                  <a:lnTo>
                    <a:pt x="728500" y="46589"/>
                  </a:lnTo>
                  <a:lnTo>
                    <a:pt x="768490" y="67088"/>
                  </a:lnTo>
                  <a:lnTo>
                    <a:pt x="806938" y="91314"/>
                  </a:lnTo>
                  <a:lnTo>
                    <a:pt x="843588" y="119267"/>
                  </a:lnTo>
                  <a:lnTo>
                    <a:pt x="878184" y="150948"/>
                  </a:lnTo>
                  <a:close/>
                </a:path>
              </a:pathLst>
            </a:custGeom>
            <a:ln w="1047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3619533" y="3467464"/>
              <a:ext cx="909319" cy="1513840"/>
            </a:xfrm>
            <a:custGeom>
              <a:avLst/>
              <a:gdLst/>
              <a:ahLst/>
              <a:cxnLst/>
              <a:rect l="l" t="t" r="r" b="b"/>
              <a:pathLst>
                <a:path w="909319" h="1513839">
                  <a:moveTo>
                    <a:pt x="0" y="1513749"/>
                  </a:moveTo>
                  <a:lnTo>
                    <a:pt x="908826" y="0"/>
                  </a:lnTo>
                </a:path>
              </a:pathLst>
            </a:custGeom>
            <a:ln w="1047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5992366" y="4952452"/>
              <a:ext cx="1029335" cy="1031240"/>
            </a:xfrm>
            <a:custGeom>
              <a:avLst/>
              <a:gdLst/>
              <a:ahLst/>
              <a:cxnLst/>
              <a:rect l="l" t="t" r="r" b="b"/>
              <a:pathLst>
                <a:path w="1029334" h="1031239">
                  <a:moveTo>
                    <a:pt x="514433" y="0"/>
                  </a:moveTo>
                  <a:lnTo>
                    <a:pt x="470591" y="1863"/>
                  </a:lnTo>
                  <a:lnTo>
                    <a:pt x="427005" y="7454"/>
                  </a:lnTo>
                  <a:lnTo>
                    <a:pt x="383934" y="16772"/>
                  </a:lnTo>
                  <a:lnTo>
                    <a:pt x="341632" y="29816"/>
                  </a:lnTo>
                  <a:lnTo>
                    <a:pt x="300358" y="46588"/>
                  </a:lnTo>
                  <a:lnTo>
                    <a:pt x="260368" y="67088"/>
                  </a:lnTo>
                  <a:lnTo>
                    <a:pt x="221919" y="91314"/>
                  </a:lnTo>
                  <a:lnTo>
                    <a:pt x="185267" y="119267"/>
                  </a:lnTo>
                  <a:lnTo>
                    <a:pt x="150670" y="150948"/>
                  </a:lnTo>
                  <a:lnTo>
                    <a:pt x="119048" y="185607"/>
                  </a:lnTo>
                  <a:lnTo>
                    <a:pt x="91146" y="222324"/>
                  </a:lnTo>
                  <a:lnTo>
                    <a:pt x="66964" y="260843"/>
                  </a:lnTo>
                  <a:lnTo>
                    <a:pt x="46503" y="300905"/>
                  </a:lnTo>
                  <a:lnTo>
                    <a:pt x="29762" y="342254"/>
                  </a:lnTo>
                  <a:lnTo>
                    <a:pt x="16741" y="384633"/>
                  </a:lnTo>
                  <a:lnTo>
                    <a:pt x="7440" y="427783"/>
                  </a:lnTo>
                  <a:lnTo>
                    <a:pt x="1860" y="471447"/>
                  </a:lnTo>
                  <a:lnTo>
                    <a:pt x="0" y="515369"/>
                  </a:lnTo>
                  <a:lnTo>
                    <a:pt x="1860" y="559291"/>
                  </a:lnTo>
                  <a:lnTo>
                    <a:pt x="7440" y="602956"/>
                  </a:lnTo>
                  <a:lnTo>
                    <a:pt x="16741" y="646106"/>
                  </a:lnTo>
                  <a:lnTo>
                    <a:pt x="29762" y="688484"/>
                  </a:lnTo>
                  <a:lnTo>
                    <a:pt x="46503" y="729833"/>
                  </a:lnTo>
                  <a:lnTo>
                    <a:pt x="66964" y="769896"/>
                  </a:lnTo>
                  <a:lnTo>
                    <a:pt x="91146" y="808415"/>
                  </a:lnTo>
                  <a:lnTo>
                    <a:pt x="119048" y="845132"/>
                  </a:lnTo>
                  <a:lnTo>
                    <a:pt x="150670" y="879791"/>
                  </a:lnTo>
                  <a:lnTo>
                    <a:pt x="185267" y="911472"/>
                  </a:lnTo>
                  <a:lnTo>
                    <a:pt x="221919" y="939425"/>
                  </a:lnTo>
                  <a:lnTo>
                    <a:pt x="260368" y="963651"/>
                  </a:lnTo>
                  <a:lnTo>
                    <a:pt x="300358" y="984150"/>
                  </a:lnTo>
                  <a:lnTo>
                    <a:pt x="341632" y="1000922"/>
                  </a:lnTo>
                  <a:lnTo>
                    <a:pt x="383934" y="1013967"/>
                  </a:lnTo>
                  <a:lnTo>
                    <a:pt x="427005" y="1023285"/>
                  </a:lnTo>
                  <a:lnTo>
                    <a:pt x="470591" y="1028876"/>
                  </a:lnTo>
                  <a:lnTo>
                    <a:pt x="514433" y="1030739"/>
                  </a:lnTo>
                  <a:lnTo>
                    <a:pt x="558275" y="1028876"/>
                  </a:lnTo>
                  <a:lnTo>
                    <a:pt x="601860" y="1023285"/>
                  </a:lnTo>
                  <a:lnTo>
                    <a:pt x="644931" y="1013967"/>
                  </a:lnTo>
                  <a:lnTo>
                    <a:pt x="687232" y="1000922"/>
                  </a:lnTo>
                  <a:lnTo>
                    <a:pt x="728505" y="984150"/>
                  </a:lnTo>
                  <a:lnTo>
                    <a:pt x="768494" y="963651"/>
                  </a:lnTo>
                  <a:lnTo>
                    <a:pt x="806942" y="939425"/>
                  </a:lnTo>
                  <a:lnTo>
                    <a:pt x="843592" y="911472"/>
                  </a:lnTo>
                  <a:lnTo>
                    <a:pt x="878187" y="879791"/>
                  </a:lnTo>
                  <a:lnTo>
                    <a:pt x="909810" y="845132"/>
                  </a:lnTo>
                  <a:lnTo>
                    <a:pt x="937712" y="808415"/>
                  </a:lnTo>
                  <a:lnTo>
                    <a:pt x="961893" y="769896"/>
                  </a:lnTo>
                  <a:lnTo>
                    <a:pt x="982355" y="729833"/>
                  </a:lnTo>
                  <a:lnTo>
                    <a:pt x="999096" y="688484"/>
                  </a:lnTo>
                  <a:lnTo>
                    <a:pt x="1012117" y="646106"/>
                  </a:lnTo>
                  <a:lnTo>
                    <a:pt x="1021418" y="602956"/>
                  </a:lnTo>
                  <a:lnTo>
                    <a:pt x="1026998" y="559291"/>
                  </a:lnTo>
                  <a:lnTo>
                    <a:pt x="1028858" y="515369"/>
                  </a:lnTo>
                  <a:lnTo>
                    <a:pt x="1026998" y="471447"/>
                  </a:lnTo>
                  <a:lnTo>
                    <a:pt x="1021418" y="427783"/>
                  </a:lnTo>
                  <a:lnTo>
                    <a:pt x="1012117" y="384633"/>
                  </a:lnTo>
                  <a:lnTo>
                    <a:pt x="999096" y="342254"/>
                  </a:lnTo>
                  <a:lnTo>
                    <a:pt x="982355" y="300905"/>
                  </a:lnTo>
                  <a:lnTo>
                    <a:pt x="961893" y="260843"/>
                  </a:lnTo>
                  <a:lnTo>
                    <a:pt x="937712" y="222324"/>
                  </a:lnTo>
                  <a:lnTo>
                    <a:pt x="909810" y="185607"/>
                  </a:lnTo>
                  <a:lnTo>
                    <a:pt x="878187" y="150948"/>
                  </a:lnTo>
                  <a:lnTo>
                    <a:pt x="843592" y="119267"/>
                  </a:lnTo>
                  <a:lnTo>
                    <a:pt x="806942" y="91314"/>
                  </a:lnTo>
                  <a:lnTo>
                    <a:pt x="768494" y="67088"/>
                  </a:lnTo>
                  <a:lnTo>
                    <a:pt x="728505" y="46588"/>
                  </a:lnTo>
                  <a:lnTo>
                    <a:pt x="687232" y="29816"/>
                  </a:lnTo>
                  <a:lnTo>
                    <a:pt x="644931" y="16772"/>
                  </a:lnTo>
                  <a:lnTo>
                    <a:pt x="601860" y="7454"/>
                  </a:lnTo>
                  <a:lnTo>
                    <a:pt x="558275" y="1863"/>
                  </a:lnTo>
                  <a:lnTo>
                    <a:pt x="514433" y="0"/>
                  </a:lnTo>
                  <a:close/>
                </a:path>
              </a:pathLst>
            </a:custGeom>
            <a:solidFill>
              <a:srgbClr val="73FDEA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5992371" y="4952452"/>
              <a:ext cx="1029335" cy="1031240"/>
            </a:xfrm>
            <a:custGeom>
              <a:avLst/>
              <a:gdLst/>
              <a:ahLst/>
              <a:cxnLst/>
              <a:rect l="l" t="t" r="r" b="b"/>
              <a:pathLst>
                <a:path w="1029334" h="1031239">
                  <a:moveTo>
                    <a:pt x="878184" y="150948"/>
                  </a:moveTo>
                  <a:lnTo>
                    <a:pt x="909807" y="185607"/>
                  </a:lnTo>
                  <a:lnTo>
                    <a:pt x="937709" y="222324"/>
                  </a:lnTo>
                  <a:lnTo>
                    <a:pt x="961891" y="260843"/>
                  </a:lnTo>
                  <a:lnTo>
                    <a:pt x="982353" y="300906"/>
                  </a:lnTo>
                  <a:lnTo>
                    <a:pt x="999094" y="342254"/>
                  </a:lnTo>
                  <a:lnTo>
                    <a:pt x="1012115" y="384633"/>
                  </a:lnTo>
                  <a:lnTo>
                    <a:pt x="1021416" y="427783"/>
                  </a:lnTo>
                  <a:lnTo>
                    <a:pt x="1026996" y="471447"/>
                  </a:lnTo>
                  <a:lnTo>
                    <a:pt x="1028857" y="515369"/>
                  </a:lnTo>
                  <a:lnTo>
                    <a:pt x="1026996" y="559291"/>
                  </a:lnTo>
                  <a:lnTo>
                    <a:pt x="1021416" y="602956"/>
                  </a:lnTo>
                  <a:lnTo>
                    <a:pt x="1012115" y="646106"/>
                  </a:lnTo>
                  <a:lnTo>
                    <a:pt x="999094" y="688484"/>
                  </a:lnTo>
                  <a:lnTo>
                    <a:pt x="982353" y="729833"/>
                  </a:lnTo>
                  <a:lnTo>
                    <a:pt x="961891" y="769896"/>
                  </a:lnTo>
                  <a:lnTo>
                    <a:pt x="937709" y="808415"/>
                  </a:lnTo>
                  <a:lnTo>
                    <a:pt x="909807" y="845132"/>
                  </a:lnTo>
                  <a:lnTo>
                    <a:pt x="878184" y="879791"/>
                  </a:lnTo>
                  <a:lnTo>
                    <a:pt x="843588" y="911472"/>
                  </a:lnTo>
                  <a:lnTo>
                    <a:pt x="806938" y="939425"/>
                  </a:lnTo>
                  <a:lnTo>
                    <a:pt x="768490" y="963651"/>
                  </a:lnTo>
                  <a:lnTo>
                    <a:pt x="728500" y="984150"/>
                  </a:lnTo>
                  <a:lnTo>
                    <a:pt x="687227" y="1000923"/>
                  </a:lnTo>
                  <a:lnTo>
                    <a:pt x="644926" y="1013967"/>
                  </a:lnTo>
                  <a:lnTo>
                    <a:pt x="601855" y="1023285"/>
                  </a:lnTo>
                  <a:lnTo>
                    <a:pt x="558270" y="1028876"/>
                  </a:lnTo>
                  <a:lnTo>
                    <a:pt x="514428" y="1030739"/>
                  </a:lnTo>
                  <a:lnTo>
                    <a:pt x="470586" y="1028876"/>
                  </a:lnTo>
                  <a:lnTo>
                    <a:pt x="427001" y="1023285"/>
                  </a:lnTo>
                  <a:lnTo>
                    <a:pt x="383930" y="1013967"/>
                  </a:lnTo>
                  <a:lnTo>
                    <a:pt x="341629" y="1000923"/>
                  </a:lnTo>
                  <a:lnTo>
                    <a:pt x="300356" y="984150"/>
                  </a:lnTo>
                  <a:lnTo>
                    <a:pt x="260367" y="963651"/>
                  </a:lnTo>
                  <a:lnTo>
                    <a:pt x="221918" y="939425"/>
                  </a:lnTo>
                  <a:lnTo>
                    <a:pt x="185268" y="911472"/>
                  </a:lnTo>
                  <a:lnTo>
                    <a:pt x="150672" y="879791"/>
                  </a:lnTo>
                  <a:lnTo>
                    <a:pt x="119050" y="845132"/>
                  </a:lnTo>
                  <a:lnTo>
                    <a:pt x="91147" y="808415"/>
                  </a:lnTo>
                  <a:lnTo>
                    <a:pt x="66965" y="769896"/>
                  </a:lnTo>
                  <a:lnTo>
                    <a:pt x="46503" y="729833"/>
                  </a:lnTo>
                  <a:lnTo>
                    <a:pt x="29762" y="688484"/>
                  </a:lnTo>
                  <a:lnTo>
                    <a:pt x="16741" y="646106"/>
                  </a:lnTo>
                  <a:lnTo>
                    <a:pt x="7440" y="602956"/>
                  </a:lnTo>
                  <a:lnTo>
                    <a:pt x="1860" y="559291"/>
                  </a:lnTo>
                  <a:lnTo>
                    <a:pt x="0" y="515369"/>
                  </a:lnTo>
                  <a:lnTo>
                    <a:pt x="1860" y="471447"/>
                  </a:lnTo>
                  <a:lnTo>
                    <a:pt x="7440" y="427783"/>
                  </a:lnTo>
                  <a:lnTo>
                    <a:pt x="16741" y="384633"/>
                  </a:lnTo>
                  <a:lnTo>
                    <a:pt x="29762" y="342254"/>
                  </a:lnTo>
                  <a:lnTo>
                    <a:pt x="46503" y="300906"/>
                  </a:lnTo>
                  <a:lnTo>
                    <a:pt x="66965" y="260843"/>
                  </a:lnTo>
                  <a:lnTo>
                    <a:pt x="91147" y="222324"/>
                  </a:lnTo>
                  <a:lnTo>
                    <a:pt x="119050" y="185607"/>
                  </a:lnTo>
                  <a:lnTo>
                    <a:pt x="150672" y="150948"/>
                  </a:lnTo>
                  <a:lnTo>
                    <a:pt x="185268" y="119267"/>
                  </a:lnTo>
                  <a:lnTo>
                    <a:pt x="221918" y="91314"/>
                  </a:lnTo>
                  <a:lnTo>
                    <a:pt x="260367" y="67088"/>
                  </a:lnTo>
                  <a:lnTo>
                    <a:pt x="300356" y="46589"/>
                  </a:lnTo>
                  <a:lnTo>
                    <a:pt x="341629" y="29816"/>
                  </a:lnTo>
                  <a:lnTo>
                    <a:pt x="383930" y="16772"/>
                  </a:lnTo>
                  <a:lnTo>
                    <a:pt x="427001" y="7454"/>
                  </a:lnTo>
                  <a:lnTo>
                    <a:pt x="470586" y="1863"/>
                  </a:lnTo>
                  <a:lnTo>
                    <a:pt x="514428" y="0"/>
                  </a:lnTo>
                  <a:lnTo>
                    <a:pt x="558270" y="1863"/>
                  </a:lnTo>
                  <a:lnTo>
                    <a:pt x="601855" y="7454"/>
                  </a:lnTo>
                  <a:lnTo>
                    <a:pt x="644926" y="16772"/>
                  </a:lnTo>
                  <a:lnTo>
                    <a:pt x="687227" y="29816"/>
                  </a:lnTo>
                  <a:lnTo>
                    <a:pt x="728500" y="46589"/>
                  </a:lnTo>
                  <a:lnTo>
                    <a:pt x="768490" y="67088"/>
                  </a:lnTo>
                  <a:lnTo>
                    <a:pt x="806938" y="91314"/>
                  </a:lnTo>
                  <a:lnTo>
                    <a:pt x="843588" y="119267"/>
                  </a:lnTo>
                  <a:lnTo>
                    <a:pt x="878184" y="150948"/>
                  </a:lnTo>
                  <a:close/>
                </a:path>
              </a:pathLst>
            </a:custGeom>
            <a:ln w="1047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5139025" y="3450548"/>
              <a:ext cx="1049655" cy="1547495"/>
            </a:xfrm>
            <a:custGeom>
              <a:avLst/>
              <a:gdLst/>
              <a:ahLst/>
              <a:cxnLst/>
              <a:rect l="l" t="t" r="r" b="b"/>
              <a:pathLst>
                <a:path w="1049655" h="1547495">
                  <a:moveTo>
                    <a:pt x="1049245" y="1547495"/>
                  </a:moveTo>
                  <a:lnTo>
                    <a:pt x="0" y="0"/>
                  </a:lnTo>
                </a:path>
              </a:pathLst>
            </a:custGeom>
            <a:ln w="1047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1405312" y="7617114"/>
              <a:ext cx="1029335" cy="1031240"/>
            </a:xfrm>
            <a:custGeom>
              <a:avLst/>
              <a:gdLst/>
              <a:ahLst/>
              <a:cxnLst/>
              <a:rect l="l" t="t" r="r" b="b"/>
              <a:pathLst>
                <a:path w="1029334" h="1031240">
                  <a:moveTo>
                    <a:pt x="514425" y="0"/>
                  </a:moveTo>
                  <a:lnTo>
                    <a:pt x="470583" y="1863"/>
                  </a:lnTo>
                  <a:lnTo>
                    <a:pt x="426998" y="7454"/>
                  </a:lnTo>
                  <a:lnTo>
                    <a:pt x="383927" y="16772"/>
                  </a:lnTo>
                  <a:lnTo>
                    <a:pt x="341626" y="29817"/>
                  </a:lnTo>
                  <a:lnTo>
                    <a:pt x="300353" y="46589"/>
                  </a:lnTo>
                  <a:lnTo>
                    <a:pt x="260364" y="67088"/>
                  </a:lnTo>
                  <a:lnTo>
                    <a:pt x="221916" y="91314"/>
                  </a:lnTo>
                  <a:lnTo>
                    <a:pt x="185266" y="119268"/>
                  </a:lnTo>
                  <a:lnTo>
                    <a:pt x="150670" y="150948"/>
                  </a:lnTo>
                  <a:lnTo>
                    <a:pt x="119048" y="185607"/>
                  </a:lnTo>
                  <a:lnTo>
                    <a:pt x="91146" y="222325"/>
                  </a:lnTo>
                  <a:lnTo>
                    <a:pt x="66964" y="260843"/>
                  </a:lnTo>
                  <a:lnTo>
                    <a:pt x="46503" y="300906"/>
                  </a:lnTo>
                  <a:lnTo>
                    <a:pt x="29762" y="342255"/>
                  </a:lnTo>
                  <a:lnTo>
                    <a:pt x="16741" y="384633"/>
                  </a:lnTo>
                  <a:lnTo>
                    <a:pt x="7440" y="427783"/>
                  </a:lnTo>
                  <a:lnTo>
                    <a:pt x="1860" y="471448"/>
                  </a:lnTo>
                  <a:lnTo>
                    <a:pt x="0" y="515370"/>
                  </a:lnTo>
                  <a:lnTo>
                    <a:pt x="1860" y="559292"/>
                  </a:lnTo>
                  <a:lnTo>
                    <a:pt x="7440" y="602956"/>
                  </a:lnTo>
                  <a:lnTo>
                    <a:pt x="16741" y="646106"/>
                  </a:lnTo>
                  <a:lnTo>
                    <a:pt x="29762" y="688485"/>
                  </a:lnTo>
                  <a:lnTo>
                    <a:pt x="46503" y="729834"/>
                  </a:lnTo>
                  <a:lnTo>
                    <a:pt x="66964" y="769896"/>
                  </a:lnTo>
                  <a:lnTo>
                    <a:pt x="91146" y="808415"/>
                  </a:lnTo>
                  <a:lnTo>
                    <a:pt x="119048" y="845132"/>
                  </a:lnTo>
                  <a:lnTo>
                    <a:pt x="150670" y="879791"/>
                  </a:lnTo>
                  <a:lnTo>
                    <a:pt x="185266" y="911472"/>
                  </a:lnTo>
                  <a:lnTo>
                    <a:pt x="221916" y="939425"/>
                  </a:lnTo>
                  <a:lnTo>
                    <a:pt x="260364" y="963651"/>
                  </a:lnTo>
                  <a:lnTo>
                    <a:pt x="300353" y="984151"/>
                  </a:lnTo>
                  <a:lnTo>
                    <a:pt x="341626" y="1000923"/>
                  </a:lnTo>
                  <a:lnTo>
                    <a:pt x="383927" y="1013968"/>
                  </a:lnTo>
                  <a:lnTo>
                    <a:pt x="426998" y="1023286"/>
                  </a:lnTo>
                  <a:lnTo>
                    <a:pt x="470583" y="1028876"/>
                  </a:lnTo>
                  <a:lnTo>
                    <a:pt x="514425" y="1030740"/>
                  </a:lnTo>
                  <a:lnTo>
                    <a:pt x="558267" y="1028876"/>
                  </a:lnTo>
                  <a:lnTo>
                    <a:pt x="601852" y="1023286"/>
                  </a:lnTo>
                  <a:lnTo>
                    <a:pt x="644924" y="1013968"/>
                  </a:lnTo>
                  <a:lnTo>
                    <a:pt x="687225" y="1000923"/>
                  </a:lnTo>
                  <a:lnTo>
                    <a:pt x="728500" y="984151"/>
                  </a:lnTo>
                  <a:lnTo>
                    <a:pt x="768490" y="963651"/>
                  </a:lnTo>
                  <a:lnTo>
                    <a:pt x="806939" y="939425"/>
                  </a:lnTo>
                  <a:lnTo>
                    <a:pt x="843590" y="911472"/>
                  </a:lnTo>
                  <a:lnTo>
                    <a:pt x="878187" y="879791"/>
                  </a:lnTo>
                  <a:lnTo>
                    <a:pt x="909810" y="845132"/>
                  </a:lnTo>
                  <a:lnTo>
                    <a:pt x="937712" y="808415"/>
                  </a:lnTo>
                  <a:lnTo>
                    <a:pt x="961893" y="769896"/>
                  </a:lnTo>
                  <a:lnTo>
                    <a:pt x="982355" y="729834"/>
                  </a:lnTo>
                  <a:lnTo>
                    <a:pt x="999096" y="688485"/>
                  </a:lnTo>
                  <a:lnTo>
                    <a:pt x="1012117" y="646106"/>
                  </a:lnTo>
                  <a:lnTo>
                    <a:pt x="1021418" y="602956"/>
                  </a:lnTo>
                  <a:lnTo>
                    <a:pt x="1026998" y="559292"/>
                  </a:lnTo>
                  <a:lnTo>
                    <a:pt x="1028858" y="515370"/>
                  </a:lnTo>
                  <a:lnTo>
                    <a:pt x="1026998" y="471448"/>
                  </a:lnTo>
                  <a:lnTo>
                    <a:pt x="1021418" y="427783"/>
                  </a:lnTo>
                  <a:lnTo>
                    <a:pt x="1012117" y="384633"/>
                  </a:lnTo>
                  <a:lnTo>
                    <a:pt x="999096" y="342255"/>
                  </a:lnTo>
                  <a:lnTo>
                    <a:pt x="982355" y="300906"/>
                  </a:lnTo>
                  <a:lnTo>
                    <a:pt x="961893" y="260843"/>
                  </a:lnTo>
                  <a:lnTo>
                    <a:pt x="937712" y="222325"/>
                  </a:lnTo>
                  <a:lnTo>
                    <a:pt x="909810" y="185607"/>
                  </a:lnTo>
                  <a:lnTo>
                    <a:pt x="878187" y="150948"/>
                  </a:lnTo>
                  <a:lnTo>
                    <a:pt x="843590" y="119268"/>
                  </a:lnTo>
                  <a:lnTo>
                    <a:pt x="806939" y="91314"/>
                  </a:lnTo>
                  <a:lnTo>
                    <a:pt x="768490" y="67088"/>
                  </a:lnTo>
                  <a:lnTo>
                    <a:pt x="728500" y="46589"/>
                  </a:lnTo>
                  <a:lnTo>
                    <a:pt x="687225" y="29817"/>
                  </a:lnTo>
                  <a:lnTo>
                    <a:pt x="644924" y="16772"/>
                  </a:lnTo>
                  <a:lnTo>
                    <a:pt x="601852" y="7454"/>
                  </a:lnTo>
                  <a:lnTo>
                    <a:pt x="558267" y="1863"/>
                  </a:lnTo>
                  <a:lnTo>
                    <a:pt x="514425" y="0"/>
                  </a:lnTo>
                  <a:close/>
                </a:path>
              </a:pathLst>
            </a:custGeom>
            <a:solidFill>
              <a:srgbClr val="FF968D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1405307" y="7617114"/>
              <a:ext cx="1029335" cy="1031240"/>
            </a:xfrm>
            <a:custGeom>
              <a:avLst/>
              <a:gdLst/>
              <a:ahLst/>
              <a:cxnLst/>
              <a:rect l="l" t="t" r="r" b="b"/>
              <a:pathLst>
                <a:path w="1029334" h="1031240">
                  <a:moveTo>
                    <a:pt x="878184" y="150948"/>
                  </a:moveTo>
                  <a:lnTo>
                    <a:pt x="909807" y="185607"/>
                  </a:lnTo>
                  <a:lnTo>
                    <a:pt x="937709" y="222324"/>
                  </a:lnTo>
                  <a:lnTo>
                    <a:pt x="961891" y="260843"/>
                  </a:lnTo>
                  <a:lnTo>
                    <a:pt x="982353" y="300906"/>
                  </a:lnTo>
                  <a:lnTo>
                    <a:pt x="999094" y="342254"/>
                  </a:lnTo>
                  <a:lnTo>
                    <a:pt x="1012115" y="384633"/>
                  </a:lnTo>
                  <a:lnTo>
                    <a:pt x="1021416" y="427783"/>
                  </a:lnTo>
                  <a:lnTo>
                    <a:pt x="1026996" y="471447"/>
                  </a:lnTo>
                  <a:lnTo>
                    <a:pt x="1028857" y="515369"/>
                  </a:lnTo>
                  <a:lnTo>
                    <a:pt x="1026996" y="559291"/>
                  </a:lnTo>
                  <a:lnTo>
                    <a:pt x="1021416" y="602956"/>
                  </a:lnTo>
                  <a:lnTo>
                    <a:pt x="1012115" y="646106"/>
                  </a:lnTo>
                  <a:lnTo>
                    <a:pt x="999094" y="688484"/>
                  </a:lnTo>
                  <a:lnTo>
                    <a:pt x="982353" y="729833"/>
                  </a:lnTo>
                  <a:lnTo>
                    <a:pt x="961891" y="769896"/>
                  </a:lnTo>
                  <a:lnTo>
                    <a:pt x="937709" y="808415"/>
                  </a:lnTo>
                  <a:lnTo>
                    <a:pt x="909807" y="845132"/>
                  </a:lnTo>
                  <a:lnTo>
                    <a:pt x="878184" y="879791"/>
                  </a:lnTo>
                  <a:lnTo>
                    <a:pt x="843588" y="911472"/>
                  </a:lnTo>
                  <a:lnTo>
                    <a:pt x="806938" y="939425"/>
                  </a:lnTo>
                  <a:lnTo>
                    <a:pt x="768490" y="963651"/>
                  </a:lnTo>
                  <a:lnTo>
                    <a:pt x="728500" y="984150"/>
                  </a:lnTo>
                  <a:lnTo>
                    <a:pt x="687227" y="1000923"/>
                  </a:lnTo>
                  <a:lnTo>
                    <a:pt x="644926" y="1013967"/>
                  </a:lnTo>
                  <a:lnTo>
                    <a:pt x="601855" y="1023285"/>
                  </a:lnTo>
                  <a:lnTo>
                    <a:pt x="558270" y="1028876"/>
                  </a:lnTo>
                  <a:lnTo>
                    <a:pt x="514428" y="1030739"/>
                  </a:lnTo>
                  <a:lnTo>
                    <a:pt x="470586" y="1028876"/>
                  </a:lnTo>
                  <a:lnTo>
                    <a:pt x="427001" y="1023285"/>
                  </a:lnTo>
                  <a:lnTo>
                    <a:pt x="383930" y="1013967"/>
                  </a:lnTo>
                  <a:lnTo>
                    <a:pt x="341629" y="1000923"/>
                  </a:lnTo>
                  <a:lnTo>
                    <a:pt x="300356" y="984150"/>
                  </a:lnTo>
                  <a:lnTo>
                    <a:pt x="260367" y="963651"/>
                  </a:lnTo>
                  <a:lnTo>
                    <a:pt x="221918" y="939425"/>
                  </a:lnTo>
                  <a:lnTo>
                    <a:pt x="185268" y="911472"/>
                  </a:lnTo>
                  <a:lnTo>
                    <a:pt x="150672" y="879791"/>
                  </a:lnTo>
                  <a:lnTo>
                    <a:pt x="119050" y="845132"/>
                  </a:lnTo>
                  <a:lnTo>
                    <a:pt x="91147" y="808415"/>
                  </a:lnTo>
                  <a:lnTo>
                    <a:pt x="66965" y="769896"/>
                  </a:lnTo>
                  <a:lnTo>
                    <a:pt x="46503" y="729833"/>
                  </a:lnTo>
                  <a:lnTo>
                    <a:pt x="29762" y="688484"/>
                  </a:lnTo>
                  <a:lnTo>
                    <a:pt x="16741" y="646106"/>
                  </a:lnTo>
                  <a:lnTo>
                    <a:pt x="7440" y="602956"/>
                  </a:lnTo>
                  <a:lnTo>
                    <a:pt x="1860" y="559291"/>
                  </a:lnTo>
                  <a:lnTo>
                    <a:pt x="0" y="515369"/>
                  </a:lnTo>
                  <a:lnTo>
                    <a:pt x="1860" y="471447"/>
                  </a:lnTo>
                  <a:lnTo>
                    <a:pt x="7440" y="427783"/>
                  </a:lnTo>
                  <a:lnTo>
                    <a:pt x="16741" y="384633"/>
                  </a:lnTo>
                  <a:lnTo>
                    <a:pt x="29762" y="342254"/>
                  </a:lnTo>
                  <a:lnTo>
                    <a:pt x="46503" y="300906"/>
                  </a:lnTo>
                  <a:lnTo>
                    <a:pt x="66965" y="260843"/>
                  </a:lnTo>
                  <a:lnTo>
                    <a:pt x="91147" y="222324"/>
                  </a:lnTo>
                  <a:lnTo>
                    <a:pt x="119050" y="185607"/>
                  </a:lnTo>
                  <a:lnTo>
                    <a:pt x="150672" y="150948"/>
                  </a:lnTo>
                  <a:lnTo>
                    <a:pt x="185268" y="119267"/>
                  </a:lnTo>
                  <a:lnTo>
                    <a:pt x="221918" y="91314"/>
                  </a:lnTo>
                  <a:lnTo>
                    <a:pt x="260367" y="67088"/>
                  </a:lnTo>
                  <a:lnTo>
                    <a:pt x="300356" y="46589"/>
                  </a:lnTo>
                  <a:lnTo>
                    <a:pt x="341629" y="29816"/>
                  </a:lnTo>
                  <a:lnTo>
                    <a:pt x="383930" y="16772"/>
                  </a:lnTo>
                  <a:lnTo>
                    <a:pt x="427001" y="7454"/>
                  </a:lnTo>
                  <a:lnTo>
                    <a:pt x="470586" y="1863"/>
                  </a:lnTo>
                  <a:lnTo>
                    <a:pt x="514428" y="0"/>
                  </a:lnTo>
                  <a:lnTo>
                    <a:pt x="558270" y="1863"/>
                  </a:lnTo>
                  <a:lnTo>
                    <a:pt x="601855" y="7454"/>
                  </a:lnTo>
                  <a:lnTo>
                    <a:pt x="644926" y="16772"/>
                  </a:lnTo>
                  <a:lnTo>
                    <a:pt x="687227" y="29816"/>
                  </a:lnTo>
                  <a:lnTo>
                    <a:pt x="728500" y="46589"/>
                  </a:lnTo>
                  <a:lnTo>
                    <a:pt x="768490" y="67088"/>
                  </a:lnTo>
                  <a:lnTo>
                    <a:pt x="806938" y="91314"/>
                  </a:lnTo>
                  <a:lnTo>
                    <a:pt x="843588" y="119267"/>
                  </a:lnTo>
                  <a:lnTo>
                    <a:pt x="878184" y="150948"/>
                  </a:lnTo>
                  <a:close/>
                </a:path>
              </a:pathLst>
            </a:custGeom>
            <a:ln w="1047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2184864" y="5969740"/>
              <a:ext cx="877569" cy="1661160"/>
            </a:xfrm>
            <a:custGeom>
              <a:avLst/>
              <a:gdLst/>
              <a:ahLst/>
              <a:cxnLst/>
              <a:rect l="l" t="t" r="r" b="b"/>
              <a:pathLst>
                <a:path w="877569" h="1661159">
                  <a:moveTo>
                    <a:pt x="0" y="1660872"/>
                  </a:moveTo>
                  <a:lnTo>
                    <a:pt x="877377" y="0"/>
                  </a:lnTo>
                </a:path>
              </a:pathLst>
            </a:custGeom>
            <a:ln w="1047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4584723" y="7617114"/>
              <a:ext cx="1029335" cy="1031240"/>
            </a:xfrm>
            <a:custGeom>
              <a:avLst/>
              <a:gdLst/>
              <a:ahLst/>
              <a:cxnLst/>
              <a:rect l="l" t="t" r="r" b="b"/>
              <a:pathLst>
                <a:path w="1029334" h="1031240">
                  <a:moveTo>
                    <a:pt x="514433" y="0"/>
                  </a:moveTo>
                  <a:lnTo>
                    <a:pt x="470591" y="1863"/>
                  </a:lnTo>
                  <a:lnTo>
                    <a:pt x="427005" y="7454"/>
                  </a:lnTo>
                  <a:lnTo>
                    <a:pt x="383934" y="16772"/>
                  </a:lnTo>
                  <a:lnTo>
                    <a:pt x="341632" y="29817"/>
                  </a:lnTo>
                  <a:lnTo>
                    <a:pt x="300358" y="46589"/>
                  </a:lnTo>
                  <a:lnTo>
                    <a:pt x="260368" y="67088"/>
                  </a:lnTo>
                  <a:lnTo>
                    <a:pt x="221919" y="91314"/>
                  </a:lnTo>
                  <a:lnTo>
                    <a:pt x="185267" y="119268"/>
                  </a:lnTo>
                  <a:lnTo>
                    <a:pt x="150670" y="150948"/>
                  </a:lnTo>
                  <a:lnTo>
                    <a:pt x="119048" y="185607"/>
                  </a:lnTo>
                  <a:lnTo>
                    <a:pt x="91146" y="222325"/>
                  </a:lnTo>
                  <a:lnTo>
                    <a:pt x="66964" y="260843"/>
                  </a:lnTo>
                  <a:lnTo>
                    <a:pt x="46503" y="300906"/>
                  </a:lnTo>
                  <a:lnTo>
                    <a:pt x="29762" y="342255"/>
                  </a:lnTo>
                  <a:lnTo>
                    <a:pt x="16741" y="384633"/>
                  </a:lnTo>
                  <a:lnTo>
                    <a:pt x="7440" y="427783"/>
                  </a:lnTo>
                  <a:lnTo>
                    <a:pt x="1860" y="471448"/>
                  </a:lnTo>
                  <a:lnTo>
                    <a:pt x="0" y="515370"/>
                  </a:lnTo>
                  <a:lnTo>
                    <a:pt x="1860" y="559292"/>
                  </a:lnTo>
                  <a:lnTo>
                    <a:pt x="7440" y="602956"/>
                  </a:lnTo>
                  <a:lnTo>
                    <a:pt x="16741" y="646106"/>
                  </a:lnTo>
                  <a:lnTo>
                    <a:pt x="29762" y="688485"/>
                  </a:lnTo>
                  <a:lnTo>
                    <a:pt x="46503" y="729834"/>
                  </a:lnTo>
                  <a:lnTo>
                    <a:pt x="66964" y="769896"/>
                  </a:lnTo>
                  <a:lnTo>
                    <a:pt x="91146" y="808415"/>
                  </a:lnTo>
                  <a:lnTo>
                    <a:pt x="119048" y="845132"/>
                  </a:lnTo>
                  <a:lnTo>
                    <a:pt x="150670" y="879791"/>
                  </a:lnTo>
                  <a:lnTo>
                    <a:pt x="185267" y="911472"/>
                  </a:lnTo>
                  <a:lnTo>
                    <a:pt x="221919" y="939425"/>
                  </a:lnTo>
                  <a:lnTo>
                    <a:pt x="260368" y="963651"/>
                  </a:lnTo>
                  <a:lnTo>
                    <a:pt x="300358" y="984151"/>
                  </a:lnTo>
                  <a:lnTo>
                    <a:pt x="341632" y="1000923"/>
                  </a:lnTo>
                  <a:lnTo>
                    <a:pt x="383934" y="1013968"/>
                  </a:lnTo>
                  <a:lnTo>
                    <a:pt x="427005" y="1023286"/>
                  </a:lnTo>
                  <a:lnTo>
                    <a:pt x="470591" y="1028876"/>
                  </a:lnTo>
                  <a:lnTo>
                    <a:pt x="514433" y="1030740"/>
                  </a:lnTo>
                  <a:lnTo>
                    <a:pt x="558275" y="1028876"/>
                  </a:lnTo>
                  <a:lnTo>
                    <a:pt x="601860" y="1023286"/>
                  </a:lnTo>
                  <a:lnTo>
                    <a:pt x="644931" y="1013968"/>
                  </a:lnTo>
                  <a:lnTo>
                    <a:pt x="687232" y="1000923"/>
                  </a:lnTo>
                  <a:lnTo>
                    <a:pt x="728505" y="984151"/>
                  </a:lnTo>
                  <a:lnTo>
                    <a:pt x="768494" y="963651"/>
                  </a:lnTo>
                  <a:lnTo>
                    <a:pt x="806942" y="939425"/>
                  </a:lnTo>
                  <a:lnTo>
                    <a:pt x="843592" y="911472"/>
                  </a:lnTo>
                  <a:lnTo>
                    <a:pt x="878187" y="879791"/>
                  </a:lnTo>
                  <a:lnTo>
                    <a:pt x="909810" y="845132"/>
                  </a:lnTo>
                  <a:lnTo>
                    <a:pt x="937712" y="808415"/>
                  </a:lnTo>
                  <a:lnTo>
                    <a:pt x="961893" y="769896"/>
                  </a:lnTo>
                  <a:lnTo>
                    <a:pt x="982355" y="729834"/>
                  </a:lnTo>
                  <a:lnTo>
                    <a:pt x="999096" y="688485"/>
                  </a:lnTo>
                  <a:lnTo>
                    <a:pt x="1012117" y="646106"/>
                  </a:lnTo>
                  <a:lnTo>
                    <a:pt x="1021418" y="602956"/>
                  </a:lnTo>
                  <a:lnTo>
                    <a:pt x="1026998" y="559292"/>
                  </a:lnTo>
                  <a:lnTo>
                    <a:pt x="1028858" y="515370"/>
                  </a:lnTo>
                  <a:lnTo>
                    <a:pt x="1026998" y="471448"/>
                  </a:lnTo>
                  <a:lnTo>
                    <a:pt x="1021418" y="427783"/>
                  </a:lnTo>
                  <a:lnTo>
                    <a:pt x="1012117" y="384633"/>
                  </a:lnTo>
                  <a:lnTo>
                    <a:pt x="999096" y="342255"/>
                  </a:lnTo>
                  <a:lnTo>
                    <a:pt x="982355" y="300906"/>
                  </a:lnTo>
                  <a:lnTo>
                    <a:pt x="961893" y="260843"/>
                  </a:lnTo>
                  <a:lnTo>
                    <a:pt x="937712" y="222325"/>
                  </a:lnTo>
                  <a:lnTo>
                    <a:pt x="909810" y="185607"/>
                  </a:lnTo>
                  <a:lnTo>
                    <a:pt x="878187" y="150948"/>
                  </a:lnTo>
                  <a:lnTo>
                    <a:pt x="843592" y="119268"/>
                  </a:lnTo>
                  <a:lnTo>
                    <a:pt x="806942" y="91314"/>
                  </a:lnTo>
                  <a:lnTo>
                    <a:pt x="768494" y="67088"/>
                  </a:lnTo>
                  <a:lnTo>
                    <a:pt x="728505" y="46589"/>
                  </a:lnTo>
                  <a:lnTo>
                    <a:pt x="687232" y="29817"/>
                  </a:lnTo>
                  <a:lnTo>
                    <a:pt x="644931" y="16772"/>
                  </a:lnTo>
                  <a:lnTo>
                    <a:pt x="601860" y="7454"/>
                  </a:lnTo>
                  <a:lnTo>
                    <a:pt x="558275" y="1863"/>
                  </a:lnTo>
                  <a:lnTo>
                    <a:pt x="514433" y="0"/>
                  </a:lnTo>
                  <a:close/>
                </a:path>
              </a:pathLst>
            </a:custGeom>
            <a:solidFill>
              <a:srgbClr val="56C1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14584728" y="7617114"/>
              <a:ext cx="1029335" cy="1031240"/>
            </a:xfrm>
            <a:custGeom>
              <a:avLst/>
              <a:gdLst/>
              <a:ahLst/>
              <a:cxnLst/>
              <a:rect l="l" t="t" r="r" b="b"/>
              <a:pathLst>
                <a:path w="1029334" h="1031240">
                  <a:moveTo>
                    <a:pt x="878184" y="150948"/>
                  </a:moveTo>
                  <a:lnTo>
                    <a:pt x="909807" y="185607"/>
                  </a:lnTo>
                  <a:lnTo>
                    <a:pt x="937709" y="222324"/>
                  </a:lnTo>
                  <a:lnTo>
                    <a:pt x="961891" y="260843"/>
                  </a:lnTo>
                  <a:lnTo>
                    <a:pt x="982353" y="300906"/>
                  </a:lnTo>
                  <a:lnTo>
                    <a:pt x="999094" y="342254"/>
                  </a:lnTo>
                  <a:lnTo>
                    <a:pt x="1012115" y="384633"/>
                  </a:lnTo>
                  <a:lnTo>
                    <a:pt x="1021416" y="427783"/>
                  </a:lnTo>
                  <a:lnTo>
                    <a:pt x="1026996" y="471447"/>
                  </a:lnTo>
                  <a:lnTo>
                    <a:pt x="1028857" y="515369"/>
                  </a:lnTo>
                  <a:lnTo>
                    <a:pt x="1026996" y="559291"/>
                  </a:lnTo>
                  <a:lnTo>
                    <a:pt x="1021416" y="602956"/>
                  </a:lnTo>
                  <a:lnTo>
                    <a:pt x="1012115" y="646106"/>
                  </a:lnTo>
                  <a:lnTo>
                    <a:pt x="999094" y="688484"/>
                  </a:lnTo>
                  <a:lnTo>
                    <a:pt x="982353" y="729833"/>
                  </a:lnTo>
                  <a:lnTo>
                    <a:pt x="961891" y="769896"/>
                  </a:lnTo>
                  <a:lnTo>
                    <a:pt x="937709" y="808415"/>
                  </a:lnTo>
                  <a:lnTo>
                    <a:pt x="909807" y="845132"/>
                  </a:lnTo>
                  <a:lnTo>
                    <a:pt x="878184" y="879791"/>
                  </a:lnTo>
                  <a:lnTo>
                    <a:pt x="843588" y="911472"/>
                  </a:lnTo>
                  <a:lnTo>
                    <a:pt x="806938" y="939425"/>
                  </a:lnTo>
                  <a:lnTo>
                    <a:pt x="768490" y="963651"/>
                  </a:lnTo>
                  <a:lnTo>
                    <a:pt x="728500" y="984150"/>
                  </a:lnTo>
                  <a:lnTo>
                    <a:pt x="687227" y="1000923"/>
                  </a:lnTo>
                  <a:lnTo>
                    <a:pt x="644926" y="1013967"/>
                  </a:lnTo>
                  <a:lnTo>
                    <a:pt x="601855" y="1023285"/>
                  </a:lnTo>
                  <a:lnTo>
                    <a:pt x="558270" y="1028876"/>
                  </a:lnTo>
                  <a:lnTo>
                    <a:pt x="514428" y="1030739"/>
                  </a:lnTo>
                  <a:lnTo>
                    <a:pt x="470586" y="1028876"/>
                  </a:lnTo>
                  <a:lnTo>
                    <a:pt x="427001" y="1023285"/>
                  </a:lnTo>
                  <a:lnTo>
                    <a:pt x="383930" y="1013967"/>
                  </a:lnTo>
                  <a:lnTo>
                    <a:pt x="341629" y="1000923"/>
                  </a:lnTo>
                  <a:lnTo>
                    <a:pt x="300356" y="984150"/>
                  </a:lnTo>
                  <a:lnTo>
                    <a:pt x="260367" y="963651"/>
                  </a:lnTo>
                  <a:lnTo>
                    <a:pt x="221918" y="939425"/>
                  </a:lnTo>
                  <a:lnTo>
                    <a:pt x="185268" y="911472"/>
                  </a:lnTo>
                  <a:lnTo>
                    <a:pt x="150672" y="879791"/>
                  </a:lnTo>
                  <a:lnTo>
                    <a:pt x="119050" y="845132"/>
                  </a:lnTo>
                  <a:lnTo>
                    <a:pt x="91147" y="808415"/>
                  </a:lnTo>
                  <a:lnTo>
                    <a:pt x="66965" y="769896"/>
                  </a:lnTo>
                  <a:lnTo>
                    <a:pt x="46503" y="729833"/>
                  </a:lnTo>
                  <a:lnTo>
                    <a:pt x="29762" y="688484"/>
                  </a:lnTo>
                  <a:lnTo>
                    <a:pt x="16741" y="646106"/>
                  </a:lnTo>
                  <a:lnTo>
                    <a:pt x="7440" y="602956"/>
                  </a:lnTo>
                  <a:lnTo>
                    <a:pt x="1860" y="559291"/>
                  </a:lnTo>
                  <a:lnTo>
                    <a:pt x="0" y="515369"/>
                  </a:lnTo>
                  <a:lnTo>
                    <a:pt x="1860" y="471447"/>
                  </a:lnTo>
                  <a:lnTo>
                    <a:pt x="7440" y="427783"/>
                  </a:lnTo>
                  <a:lnTo>
                    <a:pt x="16741" y="384633"/>
                  </a:lnTo>
                  <a:lnTo>
                    <a:pt x="29762" y="342254"/>
                  </a:lnTo>
                  <a:lnTo>
                    <a:pt x="46503" y="300906"/>
                  </a:lnTo>
                  <a:lnTo>
                    <a:pt x="66965" y="260843"/>
                  </a:lnTo>
                  <a:lnTo>
                    <a:pt x="91147" y="222324"/>
                  </a:lnTo>
                  <a:lnTo>
                    <a:pt x="119050" y="185607"/>
                  </a:lnTo>
                  <a:lnTo>
                    <a:pt x="150672" y="150948"/>
                  </a:lnTo>
                  <a:lnTo>
                    <a:pt x="185268" y="119267"/>
                  </a:lnTo>
                  <a:lnTo>
                    <a:pt x="221918" y="91314"/>
                  </a:lnTo>
                  <a:lnTo>
                    <a:pt x="260367" y="67088"/>
                  </a:lnTo>
                  <a:lnTo>
                    <a:pt x="300356" y="46589"/>
                  </a:lnTo>
                  <a:lnTo>
                    <a:pt x="341629" y="29816"/>
                  </a:lnTo>
                  <a:lnTo>
                    <a:pt x="383930" y="16772"/>
                  </a:lnTo>
                  <a:lnTo>
                    <a:pt x="427001" y="7454"/>
                  </a:lnTo>
                  <a:lnTo>
                    <a:pt x="470586" y="1863"/>
                  </a:lnTo>
                  <a:lnTo>
                    <a:pt x="514428" y="0"/>
                  </a:lnTo>
                  <a:lnTo>
                    <a:pt x="558270" y="1863"/>
                  </a:lnTo>
                  <a:lnTo>
                    <a:pt x="601855" y="7454"/>
                  </a:lnTo>
                  <a:lnTo>
                    <a:pt x="644926" y="16772"/>
                  </a:lnTo>
                  <a:lnTo>
                    <a:pt x="687227" y="29816"/>
                  </a:lnTo>
                  <a:lnTo>
                    <a:pt x="728500" y="46589"/>
                  </a:lnTo>
                  <a:lnTo>
                    <a:pt x="768490" y="67088"/>
                  </a:lnTo>
                  <a:lnTo>
                    <a:pt x="806938" y="91314"/>
                  </a:lnTo>
                  <a:lnTo>
                    <a:pt x="843588" y="119267"/>
                  </a:lnTo>
                  <a:lnTo>
                    <a:pt x="878184" y="150948"/>
                  </a:lnTo>
                  <a:close/>
                </a:path>
              </a:pathLst>
            </a:custGeom>
            <a:ln w="1047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13641626" y="5940424"/>
              <a:ext cx="1143635" cy="1719580"/>
            </a:xfrm>
            <a:custGeom>
              <a:avLst/>
              <a:gdLst/>
              <a:ahLst/>
              <a:cxnLst/>
              <a:rect l="l" t="t" r="r" b="b"/>
              <a:pathLst>
                <a:path w="1143634" h="1719579">
                  <a:moveTo>
                    <a:pt x="1143264" y="1719415"/>
                  </a:moveTo>
                  <a:lnTo>
                    <a:pt x="0" y="0"/>
                  </a:lnTo>
                </a:path>
              </a:pathLst>
            </a:custGeom>
            <a:ln w="1047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0199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700231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515601">
              <a:spcBef>
                <a:spcPts val="76"/>
              </a:spcBef>
            </a:pPr>
            <a:r>
              <a:rPr sz="4487" spc="-564" dirty="0"/>
              <a:t>T</a:t>
            </a:r>
            <a:r>
              <a:rPr sz="4487" spc="-218" dirty="0"/>
              <a:t>r</a:t>
            </a:r>
            <a:r>
              <a:rPr sz="4487" spc="-127" dirty="0"/>
              <a:t>e</a:t>
            </a:r>
            <a:r>
              <a:rPr sz="4487" spc="-36" dirty="0"/>
              <a:t>e</a:t>
            </a:r>
            <a:r>
              <a:rPr sz="4487" spc="-170" dirty="0"/>
              <a:t> </a:t>
            </a:r>
            <a:r>
              <a:rPr sz="4487" spc="-567" dirty="0"/>
              <a:t>T</a:t>
            </a:r>
            <a:r>
              <a:rPr sz="4487" spc="-27" dirty="0"/>
              <a:t>e</a:t>
            </a:r>
            <a:r>
              <a:rPr sz="4487" spc="55" dirty="0"/>
              <a:t>r</a:t>
            </a:r>
            <a:r>
              <a:rPr sz="4487" spc="-27" dirty="0"/>
              <a:t>m</a:t>
            </a:r>
            <a:r>
              <a:rPr sz="4487" spc="-21" dirty="0"/>
              <a:t>i</a:t>
            </a:r>
            <a:r>
              <a:rPr sz="4487" spc="-27" dirty="0"/>
              <a:t>n</a:t>
            </a:r>
            <a:r>
              <a:rPr sz="4487" spc="-24" dirty="0"/>
              <a:t>o</a:t>
            </a:r>
            <a:r>
              <a:rPr sz="4487" spc="-21" dirty="0"/>
              <a:t>l</a:t>
            </a:r>
            <a:r>
              <a:rPr sz="4487" spc="-24" dirty="0"/>
              <a:t>o</a:t>
            </a:r>
            <a:r>
              <a:rPr sz="4487" spc="-21" dirty="0"/>
              <a:t>g</a:t>
            </a:r>
            <a:r>
              <a:rPr sz="4487" spc="64" dirty="0"/>
              <a:t>y</a:t>
            </a:r>
            <a:endParaRPr sz="4487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10550" y="1382482"/>
            <a:ext cx="3668234" cy="41725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111742" y="1508134"/>
            <a:ext cx="226418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N1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58070" y="3909836"/>
            <a:ext cx="226418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N6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66094" y="2606409"/>
            <a:ext cx="226418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N2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40894" y="2606409"/>
            <a:ext cx="226418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N3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05341" y="3910395"/>
            <a:ext cx="226418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N4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30406" y="3910395"/>
            <a:ext cx="226418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N5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32104" y="5205108"/>
            <a:ext cx="226418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N7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77311" y="5210732"/>
            <a:ext cx="226418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N8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24748" y="3899347"/>
            <a:ext cx="1179068" cy="176613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 defTabSz="554492">
              <a:spcBef>
                <a:spcPts val="67"/>
              </a:spcBef>
              <a:tabLst>
                <a:tab pos="953804" algn="l"/>
              </a:tabLst>
            </a:pPr>
            <a:r>
              <a:rPr sz="1092" b="1" kern="0" dirty="0">
                <a:solidFill>
                  <a:srgbClr val="FFFFFF"/>
                </a:solidFill>
                <a:latin typeface="Arial"/>
                <a:cs typeface="Arial"/>
              </a:rPr>
              <a:t>Heigh</a:t>
            </a:r>
            <a:r>
              <a:rPr sz="1092" b="1" kern="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92" b="1" kern="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092" b="1" kern="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92" b="1" kern="0" spc="45" dirty="0">
                <a:solidFill>
                  <a:srgbClr val="FFFFFF"/>
                </a:solidFill>
                <a:latin typeface="Arial"/>
                <a:cs typeface="Arial"/>
              </a:rPr>
              <a:t>N3</a:t>
            </a:r>
            <a:r>
              <a:rPr sz="1092" b="1" kern="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092" b="1" kern="0" spc="88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092" b="1" kern="0" spc="2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92" b="1" kern="0" spc="12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092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48714" y="1650759"/>
            <a:ext cx="5086703" cy="1905698"/>
          </a:xfrm>
          <a:prstGeom prst="rect">
            <a:avLst/>
          </a:prstGeom>
        </p:spPr>
        <p:txBody>
          <a:bodyPr vert="horz" wrap="square" lIns="0" tIns="94726" rIns="0" bIns="0" rtlCol="0">
            <a:spAutoFit/>
          </a:bodyPr>
          <a:lstStyle/>
          <a:p>
            <a:pPr marL="24259" defTabSz="554492">
              <a:spcBef>
                <a:spcPts val="746"/>
              </a:spcBef>
            </a:pP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Root</a:t>
            </a:r>
            <a:r>
              <a:rPr sz="1182" b="1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182" b="1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64" dirty="0">
                <a:solidFill>
                  <a:srgbClr val="FFFFFF"/>
                </a:solidFill>
                <a:latin typeface="Arial"/>
                <a:cs typeface="Arial"/>
              </a:rPr>
              <a:t>top</a:t>
            </a:r>
            <a:r>
              <a:rPr sz="1182" kern="0" spc="-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30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r>
              <a:rPr sz="1182" kern="0" spc="-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30" dirty="0">
                <a:solidFill>
                  <a:srgbClr val="FFFFFF"/>
                </a:solidFill>
                <a:latin typeface="Arial"/>
                <a:cs typeface="Arial"/>
              </a:rPr>
              <a:t>without</a:t>
            </a:r>
            <a:r>
              <a:rPr sz="1182" kern="0" spc="-6" dirty="0">
                <a:solidFill>
                  <a:srgbClr val="FFFFFF"/>
                </a:solidFill>
                <a:latin typeface="Arial"/>
                <a:cs typeface="Arial"/>
              </a:rPr>
              <a:t> parent</a:t>
            </a:r>
            <a:endParaRPr sz="1182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24259" marR="2121318" defTabSz="554492">
              <a:lnSpc>
                <a:spcPct val="148600"/>
              </a:lnSpc>
            </a:pP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Edge</a:t>
            </a:r>
            <a:r>
              <a:rPr sz="1182" b="1" kern="0" spc="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182" b="1" kern="0" spc="6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82" kern="0" spc="4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link</a:t>
            </a:r>
            <a:r>
              <a:rPr sz="1182" kern="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1182" kern="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parent</a:t>
            </a:r>
            <a:r>
              <a:rPr sz="1182" kern="0" spc="4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182" kern="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-6" dirty="0">
                <a:solidFill>
                  <a:srgbClr val="FFFFFF"/>
                </a:solidFill>
                <a:latin typeface="Arial"/>
                <a:cs typeface="Arial"/>
              </a:rPr>
              <a:t>child 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Leaf</a:t>
            </a:r>
            <a:r>
              <a:rPr sz="1182" b="1" kern="0" spc="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182" b="1" kern="0" spc="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82" kern="0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30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r>
              <a:rPr sz="1182" kern="0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1182" kern="0" spc="-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does</a:t>
            </a:r>
            <a:r>
              <a:rPr sz="1182" kern="0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42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1182" kern="0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1182" kern="0" spc="-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-6" dirty="0">
                <a:solidFill>
                  <a:srgbClr val="FFFFFF"/>
                </a:solidFill>
                <a:latin typeface="Arial"/>
                <a:cs typeface="Arial"/>
              </a:rPr>
              <a:t>children </a:t>
            </a:r>
            <a:r>
              <a:rPr sz="1182" b="1" kern="0" spc="-6" dirty="0">
                <a:solidFill>
                  <a:srgbClr val="FFFFFF"/>
                </a:solidFill>
                <a:latin typeface="Arial"/>
                <a:cs typeface="Arial"/>
              </a:rPr>
              <a:t>Sibling</a:t>
            </a:r>
            <a:r>
              <a:rPr sz="1182" b="1" kern="0" spc="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182" b="1" kern="0" spc="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children</a:t>
            </a:r>
            <a:r>
              <a:rPr sz="1182" kern="0" spc="-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39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182" kern="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-6" dirty="0">
                <a:solidFill>
                  <a:srgbClr val="FFFFFF"/>
                </a:solidFill>
                <a:latin typeface="Arial"/>
                <a:cs typeface="Arial"/>
              </a:rPr>
              <a:t>same</a:t>
            </a:r>
            <a:r>
              <a:rPr sz="1182" kern="0" spc="-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-6" dirty="0">
                <a:solidFill>
                  <a:srgbClr val="FFFFFF"/>
                </a:solidFill>
                <a:latin typeface="Arial"/>
                <a:cs typeface="Arial"/>
              </a:rPr>
              <a:t>parent</a:t>
            </a:r>
            <a:endParaRPr sz="1182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24259" defTabSz="554492">
              <a:spcBef>
                <a:spcPts val="494"/>
              </a:spcBef>
              <a:tabLst>
                <a:tab pos="839825" algn="l"/>
              </a:tabLst>
            </a:pPr>
            <a:r>
              <a:rPr sz="1182" b="1" kern="0" spc="-12" dirty="0">
                <a:solidFill>
                  <a:srgbClr val="FFFFFF"/>
                </a:solidFill>
                <a:latin typeface="Arial"/>
                <a:cs typeface="Arial"/>
              </a:rPr>
              <a:t>Ancestor</a:t>
            </a:r>
            <a:r>
              <a:rPr sz="1182" b="1" kern="0" spc="-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kern="0" spc="-3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parent,</a:t>
            </a:r>
            <a:r>
              <a:rPr sz="1182" kern="0" spc="9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grandparent,</a:t>
            </a:r>
            <a:r>
              <a:rPr sz="1182" kern="0" spc="9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great</a:t>
            </a:r>
            <a:r>
              <a:rPr sz="1182" kern="0" spc="9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grandparent</a:t>
            </a:r>
            <a:r>
              <a:rPr sz="1182" kern="0" spc="9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39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182" kern="0" spc="9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82" kern="0" spc="9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18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endParaRPr sz="1182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7701" defTabSz="554492">
              <a:spcBef>
                <a:spcPts val="888"/>
              </a:spcBef>
              <a:tabLst>
                <a:tab pos="1234515" algn="l"/>
              </a:tabLst>
            </a:pP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Depth</a:t>
            </a:r>
            <a:r>
              <a:rPr sz="1182" b="1" kern="0" spc="9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182" b="1" kern="0" spc="9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r>
              <a:rPr sz="1182" b="1" kern="0" spc="9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kern="0" spc="-3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82" kern="0" spc="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30" dirty="0">
                <a:solidFill>
                  <a:srgbClr val="FFFFFF"/>
                </a:solidFill>
                <a:latin typeface="Arial"/>
                <a:cs typeface="Arial"/>
              </a:rPr>
              <a:t>length</a:t>
            </a:r>
            <a:r>
              <a:rPr sz="1182" kern="0" spc="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39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182" kern="0" spc="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82" kern="0" spc="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path</a:t>
            </a:r>
            <a:r>
              <a:rPr sz="1182" kern="0" spc="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1182" kern="0" spc="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33" dirty="0">
                <a:solidFill>
                  <a:srgbClr val="FFFFFF"/>
                </a:solidFill>
                <a:latin typeface="Arial"/>
                <a:cs typeface="Arial"/>
              </a:rPr>
              <a:t>root</a:t>
            </a:r>
            <a:r>
              <a:rPr sz="1182" kern="0" spc="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58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182" kern="0" spc="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18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endParaRPr sz="1182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5787" defTabSz="554492">
              <a:spcBef>
                <a:spcPts val="725"/>
              </a:spcBef>
              <a:tabLst>
                <a:tab pos="1279953" algn="l"/>
              </a:tabLst>
            </a:pP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Height</a:t>
            </a:r>
            <a:r>
              <a:rPr sz="1182" b="1" kern="0" spc="7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182" b="1" kern="0" spc="8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r>
              <a:rPr sz="1182" b="1" kern="0" spc="8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kern="0" spc="-3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82" kern="0" spc="5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30" dirty="0">
                <a:solidFill>
                  <a:srgbClr val="FFFFFF"/>
                </a:solidFill>
                <a:latin typeface="Arial"/>
                <a:cs typeface="Arial"/>
              </a:rPr>
              <a:t>length</a:t>
            </a:r>
            <a:r>
              <a:rPr sz="1182" kern="0" spc="5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39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182" kern="0" spc="5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82" kern="0" spc="5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path</a:t>
            </a:r>
            <a:r>
              <a:rPr sz="1182" kern="0" spc="5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1182" kern="0" spc="5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82" kern="0" spc="5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30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r>
              <a:rPr sz="1182" kern="0" spc="58" dirty="0">
                <a:solidFill>
                  <a:srgbClr val="FFFFFF"/>
                </a:solidFill>
                <a:latin typeface="Arial"/>
                <a:cs typeface="Arial"/>
              </a:rPr>
              <a:t> to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82" kern="0" spc="5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deepest</a:t>
            </a:r>
            <a:r>
              <a:rPr sz="1182" kern="0" spc="5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18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endParaRPr sz="1182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0251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700231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515601">
              <a:spcBef>
                <a:spcPts val="76"/>
              </a:spcBef>
            </a:pPr>
            <a:r>
              <a:rPr sz="4487" spc="-564" dirty="0"/>
              <a:t>T</a:t>
            </a:r>
            <a:r>
              <a:rPr sz="4487" spc="-218" dirty="0"/>
              <a:t>r</a:t>
            </a:r>
            <a:r>
              <a:rPr sz="4487" spc="-127" dirty="0"/>
              <a:t>e</a:t>
            </a:r>
            <a:r>
              <a:rPr sz="4487" spc="-36" dirty="0"/>
              <a:t>e</a:t>
            </a:r>
            <a:r>
              <a:rPr sz="4487" spc="-170" dirty="0"/>
              <a:t> </a:t>
            </a:r>
            <a:r>
              <a:rPr sz="4487" spc="-567" dirty="0"/>
              <a:t>T</a:t>
            </a:r>
            <a:r>
              <a:rPr sz="4487" spc="-27" dirty="0"/>
              <a:t>e</a:t>
            </a:r>
            <a:r>
              <a:rPr sz="4487" spc="55" dirty="0"/>
              <a:t>r</a:t>
            </a:r>
            <a:r>
              <a:rPr sz="4487" spc="-27" dirty="0"/>
              <a:t>m</a:t>
            </a:r>
            <a:r>
              <a:rPr sz="4487" spc="-21" dirty="0"/>
              <a:t>i</a:t>
            </a:r>
            <a:r>
              <a:rPr sz="4487" spc="-27" dirty="0"/>
              <a:t>n</a:t>
            </a:r>
            <a:r>
              <a:rPr sz="4487" spc="-24" dirty="0"/>
              <a:t>o</a:t>
            </a:r>
            <a:r>
              <a:rPr sz="4487" spc="-21" dirty="0"/>
              <a:t>l</a:t>
            </a:r>
            <a:r>
              <a:rPr sz="4487" spc="-24" dirty="0"/>
              <a:t>o</a:t>
            </a:r>
            <a:r>
              <a:rPr sz="4487" spc="-21" dirty="0"/>
              <a:t>g</a:t>
            </a:r>
            <a:r>
              <a:rPr sz="4487" spc="64" dirty="0"/>
              <a:t>y</a:t>
            </a:r>
            <a:endParaRPr sz="4487"/>
          </a:p>
        </p:txBody>
      </p:sp>
      <p:grpSp>
        <p:nvGrpSpPr>
          <p:cNvPr id="4" name="object 4"/>
          <p:cNvGrpSpPr/>
          <p:nvPr/>
        </p:nvGrpSpPr>
        <p:grpSpPr>
          <a:xfrm>
            <a:off x="7990183" y="1382474"/>
            <a:ext cx="469779" cy="470164"/>
            <a:chOff x="13175698" y="2279801"/>
            <a:chExt cx="774700" cy="775335"/>
          </a:xfrm>
        </p:grpSpPr>
        <p:sp>
          <p:nvSpPr>
            <p:cNvPr id="5" name="object 5"/>
            <p:cNvSpPr/>
            <p:nvPr/>
          </p:nvSpPr>
          <p:spPr>
            <a:xfrm>
              <a:off x="13196645" y="2300756"/>
              <a:ext cx="732790" cy="733425"/>
            </a:xfrm>
            <a:custGeom>
              <a:avLst/>
              <a:gdLst/>
              <a:ahLst/>
              <a:cxnLst/>
              <a:rect l="l" t="t" r="r" b="b"/>
              <a:pathLst>
                <a:path w="732790" h="733425">
                  <a:moveTo>
                    <a:pt x="387842" y="0"/>
                  </a:moveTo>
                  <a:lnTo>
                    <a:pt x="344533" y="0"/>
                  </a:lnTo>
                  <a:lnTo>
                    <a:pt x="301468" y="5091"/>
                  </a:lnTo>
                  <a:lnTo>
                    <a:pt x="259131" y="15273"/>
                  </a:lnTo>
                  <a:lnTo>
                    <a:pt x="218011" y="30546"/>
                  </a:lnTo>
                  <a:lnTo>
                    <a:pt x="178591" y="50911"/>
                  </a:lnTo>
                  <a:lnTo>
                    <a:pt x="141360" y="76366"/>
                  </a:lnTo>
                  <a:lnTo>
                    <a:pt x="106803" y="106913"/>
                  </a:lnTo>
                  <a:lnTo>
                    <a:pt x="76288" y="141506"/>
                  </a:lnTo>
                  <a:lnTo>
                    <a:pt x="50858" y="178775"/>
                  </a:lnTo>
                  <a:lnTo>
                    <a:pt x="30515" y="218234"/>
                  </a:lnTo>
                  <a:lnTo>
                    <a:pt x="15257" y="259396"/>
                  </a:lnTo>
                  <a:lnTo>
                    <a:pt x="5085" y="301775"/>
                  </a:lnTo>
                  <a:lnTo>
                    <a:pt x="0" y="344884"/>
                  </a:lnTo>
                  <a:lnTo>
                    <a:pt x="0" y="388236"/>
                  </a:lnTo>
                  <a:lnTo>
                    <a:pt x="5085" y="431345"/>
                  </a:lnTo>
                  <a:lnTo>
                    <a:pt x="15257" y="473724"/>
                  </a:lnTo>
                  <a:lnTo>
                    <a:pt x="30515" y="514886"/>
                  </a:lnTo>
                  <a:lnTo>
                    <a:pt x="50858" y="554345"/>
                  </a:lnTo>
                  <a:lnTo>
                    <a:pt x="76288" y="591615"/>
                  </a:lnTo>
                  <a:lnTo>
                    <a:pt x="106803" y="626207"/>
                  </a:lnTo>
                  <a:lnTo>
                    <a:pt x="141360" y="656754"/>
                  </a:lnTo>
                  <a:lnTo>
                    <a:pt x="178591" y="682209"/>
                  </a:lnTo>
                  <a:lnTo>
                    <a:pt x="218011" y="702574"/>
                  </a:lnTo>
                  <a:lnTo>
                    <a:pt x="259131" y="717847"/>
                  </a:lnTo>
                  <a:lnTo>
                    <a:pt x="301468" y="728029"/>
                  </a:lnTo>
                  <a:lnTo>
                    <a:pt x="344533" y="733121"/>
                  </a:lnTo>
                  <a:lnTo>
                    <a:pt x="387842" y="733121"/>
                  </a:lnTo>
                  <a:lnTo>
                    <a:pt x="430908" y="728029"/>
                  </a:lnTo>
                  <a:lnTo>
                    <a:pt x="473244" y="717847"/>
                  </a:lnTo>
                  <a:lnTo>
                    <a:pt x="514365" y="702574"/>
                  </a:lnTo>
                  <a:lnTo>
                    <a:pt x="553784" y="682209"/>
                  </a:lnTo>
                  <a:lnTo>
                    <a:pt x="591015" y="656754"/>
                  </a:lnTo>
                  <a:lnTo>
                    <a:pt x="625572" y="626207"/>
                  </a:lnTo>
                  <a:lnTo>
                    <a:pt x="656088" y="591615"/>
                  </a:lnTo>
                  <a:lnTo>
                    <a:pt x="681517" y="554345"/>
                  </a:lnTo>
                  <a:lnTo>
                    <a:pt x="701861" y="514886"/>
                  </a:lnTo>
                  <a:lnTo>
                    <a:pt x="717118" y="473724"/>
                  </a:lnTo>
                  <a:lnTo>
                    <a:pt x="727290" y="431345"/>
                  </a:lnTo>
                  <a:lnTo>
                    <a:pt x="732376" y="388236"/>
                  </a:lnTo>
                  <a:lnTo>
                    <a:pt x="732376" y="344884"/>
                  </a:lnTo>
                  <a:lnTo>
                    <a:pt x="727290" y="301775"/>
                  </a:lnTo>
                  <a:lnTo>
                    <a:pt x="717118" y="259396"/>
                  </a:lnTo>
                  <a:lnTo>
                    <a:pt x="701861" y="218234"/>
                  </a:lnTo>
                  <a:lnTo>
                    <a:pt x="681517" y="178775"/>
                  </a:lnTo>
                  <a:lnTo>
                    <a:pt x="656088" y="141506"/>
                  </a:lnTo>
                  <a:lnTo>
                    <a:pt x="625572" y="106913"/>
                  </a:lnTo>
                  <a:lnTo>
                    <a:pt x="591015" y="76366"/>
                  </a:lnTo>
                  <a:lnTo>
                    <a:pt x="553784" y="50911"/>
                  </a:lnTo>
                  <a:lnTo>
                    <a:pt x="514365" y="30546"/>
                  </a:lnTo>
                  <a:lnTo>
                    <a:pt x="473244" y="15273"/>
                  </a:lnTo>
                  <a:lnTo>
                    <a:pt x="430908" y="5091"/>
                  </a:lnTo>
                  <a:lnTo>
                    <a:pt x="3878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3196653" y="2300756"/>
              <a:ext cx="732790" cy="733425"/>
            </a:xfrm>
            <a:custGeom>
              <a:avLst/>
              <a:gdLst/>
              <a:ahLst/>
              <a:cxnLst/>
              <a:rect l="l" t="t" r="r" b="b"/>
              <a:pathLst>
                <a:path w="732790" h="733425">
                  <a:moveTo>
                    <a:pt x="625570" y="106913"/>
                  </a:moveTo>
                  <a:lnTo>
                    <a:pt x="656085" y="141505"/>
                  </a:lnTo>
                  <a:lnTo>
                    <a:pt x="681515" y="178774"/>
                  </a:lnTo>
                  <a:lnTo>
                    <a:pt x="701858" y="218233"/>
                  </a:lnTo>
                  <a:lnTo>
                    <a:pt x="717116" y="259396"/>
                  </a:lnTo>
                  <a:lnTo>
                    <a:pt x="727288" y="301775"/>
                  </a:lnTo>
                  <a:lnTo>
                    <a:pt x="732374" y="344884"/>
                  </a:lnTo>
                  <a:lnTo>
                    <a:pt x="732374" y="388236"/>
                  </a:lnTo>
                  <a:lnTo>
                    <a:pt x="727288" y="431345"/>
                  </a:lnTo>
                  <a:lnTo>
                    <a:pt x="717116" y="473724"/>
                  </a:lnTo>
                  <a:lnTo>
                    <a:pt x="701858" y="514886"/>
                  </a:lnTo>
                  <a:lnTo>
                    <a:pt x="681515" y="554345"/>
                  </a:lnTo>
                  <a:lnTo>
                    <a:pt x="656085" y="591615"/>
                  </a:lnTo>
                  <a:lnTo>
                    <a:pt x="625570" y="626207"/>
                  </a:lnTo>
                  <a:lnTo>
                    <a:pt x="591012" y="656754"/>
                  </a:lnTo>
                  <a:lnTo>
                    <a:pt x="553781" y="682209"/>
                  </a:lnTo>
                  <a:lnTo>
                    <a:pt x="514362" y="702574"/>
                  </a:lnTo>
                  <a:lnTo>
                    <a:pt x="473242" y="717847"/>
                  </a:lnTo>
                  <a:lnTo>
                    <a:pt x="430906" y="728029"/>
                  </a:lnTo>
                  <a:lnTo>
                    <a:pt x="387841" y="733120"/>
                  </a:lnTo>
                  <a:lnTo>
                    <a:pt x="344533" y="733120"/>
                  </a:lnTo>
                  <a:lnTo>
                    <a:pt x="301468" y="728029"/>
                  </a:lnTo>
                  <a:lnTo>
                    <a:pt x="259132" y="717847"/>
                  </a:lnTo>
                  <a:lnTo>
                    <a:pt x="218011" y="702574"/>
                  </a:lnTo>
                  <a:lnTo>
                    <a:pt x="178592" y="682209"/>
                  </a:lnTo>
                  <a:lnTo>
                    <a:pt x="141361" y="656754"/>
                  </a:lnTo>
                  <a:lnTo>
                    <a:pt x="106804" y="626207"/>
                  </a:lnTo>
                  <a:lnTo>
                    <a:pt x="76288" y="591615"/>
                  </a:lnTo>
                  <a:lnTo>
                    <a:pt x="50859" y="554345"/>
                  </a:lnTo>
                  <a:lnTo>
                    <a:pt x="30515" y="514886"/>
                  </a:lnTo>
                  <a:lnTo>
                    <a:pt x="15257" y="473724"/>
                  </a:lnTo>
                  <a:lnTo>
                    <a:pt x="5085" y="431345"/>
                  </a:lnTo>
                  <a:lnTo>
                    <a:pt x="0" y="388236"/>
                  </a:lnTo>
                  <a:lnTo>
                    <a:pt x="0" y="344884"/>
                  </a:lnTo>
                  <a:lnTo>
                    <a:pt x="5085" y="301775"/>
                  </a:lnTo>
                  <a:lnTo>
                    <a:pt x="15257" y="259396"/>
                  </a:lnTo>
                  <a:lnTo>
                    <a:pt x="30515" y="218233"/>
                  </a:lnTo>
                  <a:lnTo>
                    <a:pt x="50859" y="178774"/>
                  </a:lnTo>
                  <a:lnTo>
                    <a:pt x="76288" y="141505"/>
                  </a:lnTo>
                  <a:lnTo>
                    <a:pt x="106804" y="106913"/>
                  </a:lnTo>
                  <a:lnTo>
                    <a:pt x="141361" y="76366"/>
                  </a:lnTo>
                  <a:lnTo>
                    <a:pt x="178592" y="50910"/>
                  </a:lnTo>
                  <a:lnTo>
                    <a:pt x="218011" y="30546"/>
                  </a:lnTo>
                  <a:lnTo>
                    <a:pt x="259132" y="15273"/>
                  </a:lnTo>
                  <a:lnTo>
                    <a:pt x="301468" y="5091"/>
                  </a:lnTo>
                  <a:lnTo>
                    <a:pt x="344533" y="0"/>
                  </a:lnTo>
                  <a:lnTo>
                    <a:pt x="387841" y="0"/>
                  </a:lnTo>
                  <a:lnTo>
                    <a:pt x="430906" y="5091"/>
                  </a:lnTo>
                  <a:lnTo>
                    <a:pt x="473242" y="15273"/>
                  </a:lnTo>
                  <a:lnTo>
                    <a:pt x="514362" y="30546"/>
                  </a:lnTo>
                  <a:lnTo>
                    <a:pt x="553781" y="50910"/>
                  </a:lnTo>
                  <a:lnTo>
                    <a:pt x="591012" y="76366"/>
                  </a:lnTo>
                  <a:lnTo>
                    <a:pt x="625570" y="106913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111742" y="1508134"/>
            <a:ext cx="226418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N1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335712" y="3784176"/>
            <a:ext cx="471319" cy="471319"/>
            <a:chOff x="15394575" y="6240387"/>
            <a:chExt cx="777240" cy="777240"/>
          </a:xfrm>
        </p:grpSpPr>
        <p:sp>
          <p:nvSpPr>
            <p:cNvPr id="9" name="object 9"/>
            <p:cNvSpPr/>
            <p:nvPr/>
          </p:nvSpPr>
          <p:spPr>
            <a:xfrm>
              <a:off x="15415535" y="6261342"/>
              <a:ext cx="735330" cy="735330"/>
            </a:xfrm>
            <a:custGeom>
              <a:avLst/>
              <a:gdLst/>
              <a:ahLst/>
              <a:cxnLst/>
              <a:rect l="l" t="t" r="r" b="b"/>
              <a:pathLst>
                <a:path w="735330" h="735329">
                  <a:moveTo>
                    <a:pt x="389212" y="0"/>
                  </a:moveTo>
                  <a:lnTo>
                    <a:pt x="345751" y="0"/>
                  </a:lnTo>
                  <a:lnTo>
                    <a:pt x="302534" y="5103"/>
                  </a:lnTo>
                  <a:lnTo>
                    <a:pt x="260049" y="15311"/>
                  </a:lnTo>
                  <a:lnTo>
                    <a:pt x="218784" y="30623"/>
                  </a:lnTo>
                  <a:lnTo>
                    <a:pt x="179226" y="51038"/>
                  </a:lnTo>
                  <a:lnTo>
                    <a:pt x="141864" y="76558"/>
                  </a:lnTo>
                  <a:lnTo>
                    <a:pt x="107185" y="107181"/>
                  </a:lnTo>
                  <a:lnTo>
                    <a:pt x="76561" y="141860"/>
                  </a:lnTo>
                  <a:lnTo>
                    <a:pt x="51040" y="179223"/>
                  </a:lnTo>
                  <a:lnTo>
                    <a:pt x="30624" y="218781"/>
                  </a:lnTo>
                  <a:lnTo>
                    <a:pt x="15312" y="260046"/>
                  </a:lnTo>
                  <a:lnTo>
                    <a:pt x="5104" y="302532"/>
                  </a:lnTo>
                  <a:lnTo>
                    <a:pt x="0" y="345749"/>
                  </a:lnTo>
                  <a:lnTo>
                    <a:pt x="0" y="389209"/>
                  </a:lnTo>
                  <a:lnTo>
                    <a:pt x="5104" y="432426"/>
                  </a:lnTo>
                  <a:lnTo>
                    <a:pt x="15312" y="474911"/>
                  </a:lnTo>
                  <a:lnTo>
                    <a:pt x="30624" y="516177"/>
                  </a:lnTo>
                  <a:lnTo>
                    <a:pt x="51040" y="555735"/>
                  </a:lnTo>
                  <a:lnTo>
                    <a:pt x="76561" y="593097"/>
                  </a:lnTo>
                  <a:lnTo>
                    <a:pt x="107185" y="627776"/>
                  </a:lnTo>
                  <a:lnTo>
                    <a:pt x="141864" y="658400"/>
                  </a:lnTo>
                  <a:lnTo>
                    <a:pt x="179226" y="683919"/>
                  </a:lnTo>
                  <a:lnTo>
                    <a:pt x="218784" y="704334"/>
                  </a:lnTo>
                  <a:lnTo>
                    <a:pt x="260049" y="719646"/>
                  </a:lnTo>
                  <a:lnTo>
                    <a:pt x="302534" y="729854"/>
                  </a:lnTo>
                  <a:lnTo>
                    <a:pt x="345751" y="734958"/>
                  </a:lnTo>
                  <a:lnTo>
                    <a:pt x="389212" y="734958"/>
                  </a:lnTo>
                  <a:lnTo>
                    <a:pt x="432428" y="729854"/>
                  </a:lnTo>
                  <a:lnTo>
                    <a:pt x="474913" y="719646"/>
                  </a:lnTo>
                  <a:lnTo>
                    <a:pt x="516179" y="704334"/>
                  </a:lnTo>
                  <a:lnTo>
                    <a:pt x="555736" y="683919"/>
                  </a:lnTo>
                  <a:lnTo>
                    <a:pt x="593098" y="658400"/>
                  </a:lnTo>
                  <a:lnTo>
                    <a:pt x="627777" y="627776"/>
                  </a:lnTo>
                  <a:lnTo>
                    <a:pt x="658399" y="593097"/>
                  </a:lnTo>
                  <a:lnTo>
                    <a:pt x="683918" y="555735"/>
                  </a:lnTo>
                  <a:lnTo>
                    <a:pt x="704333" y="516177"/>
                  </a:lnTo>
                  <a:lnTo>
                    <a:pt x="719644" y="474911"/>
                  </a:lnTo>
                  <a:lnTo>
                    <a:pt x="729851" y="432426"/>
                  </a:lnTo>
                  <a:lnTo>
                    <a:pt x="734955" y="389209"/>
                  </a:lnTo>
                  <a:lnTo>
                    <a:pt x="734955" y="345749"/>
                  </a:lnTo>
                  <a:lnTo>
                    <a:pt x="729851" y="302532"/>
                  </a:lnTo>
                  <a:lnTo>
                    <a:pt x="719644" y="260046"/>
                  </a:lnTo>
                  <a:lnTo>
                    <a:pt x="704333" y="218781"/>
                  </a:lnTo>
                  <a:lnTo>
                    <a:pt x="683918" y="179223"/>
                  </a:lnTo>
                  <a:lnTo>
                    <a:pt x="658399" y="141860"/>
                  </a:lnTo>
                  <a:lnTo>
                    <a:pt x="627777" y="107181"/>
                  </a:lnTo>
                  <a:lnTo>
                    <a:pt x="593098" y="76558"/>
                  </a:lnTo>
                  <a:lnTo>
                    <a:pt x="555736" y="51038"/>
                  </a:lnTo>
                  <a:lnTo>
                    <a:pt x="516179" y="30623"/>
                  </a:lnTo>
                  <a:lnTo>
                    <a:pt x="474913" y="15311"/>
                  </a:lnTo>
                  <a:lnTo>
                    <a:pt x="432428" y="5103"/>
                  </a:lnTo>
                  <a:lnTo>
                    <a:pt x="3892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5415530" y="6261342"/>
              <a:ext cx="735330" cy="735330"/>
            </a:xfrm>
            <a:custGeom>
              <a:avLst/>
              <a:gdLst/>
              <a:ahLst/>
              <a:cxnLst/>
              <a:rect l="l" t="t" r="r" b="b"/>
              <a:pathLst>
                <a:path w="735330" h="735329">
                  <a:moveTo>
                    <a:pt x="627777" y="107181"/>
                  </a:moveTo>
                  <a:lnTo>
                    <a:pt x="658400" y="141860"/>
                  </a:lnTo>
                  <a:lnTo>
                    <a:pt x="683919" y="179222"/>
                  </a:lnTo>
                  <a:lnTo>
                    <a:pt x="704334" y="218780"/>
                  </a:lnTo>
                  <a:lnTo>
                    <a:pt x="719646" y="260046"/>
                  </a:lnTo>
                  <a:lnTo>
                    <a:pt x="729854" y="302531"/>
                  </a:lnTo>
                  <a:lnTo>
                    <a:pt x="734958" y="345748"/>
                  </a:lnTo>
                  <a:lnTo>
                    <a:pt x="734958" y="389209"/>
                  </a:lnTo>
                  <a:lnTo>
                    <a:pt x="729854" y="432426"/>
                  </a:lnTo>
                  <a:lnTo>
                    <a:pt x="719646" y="474911"/>
                  </a:lnTo>
                  <a:lnTo>
                    <a:pt x="704334" y="516177"/>
                  </a:lnTo>
                  <a:lnTo>
                    <a:pt x="683919" y="555735"/>
                  </a:lnTo>
                  <a:lnTo>
                    <a:pt x="658400" y="593097"/>
                  </a:lnTo>
                  <a:lnTo>
                    <a:pt x="627777" y="627777"/>
                  </a:lnTo>
                  <a:lnTo>
                    <a:pt x="593097" y="658400"/>
                  </a:lnTo>
                  <a:lnTo>
                    <a:pt x="555735" y="683919"/>
                  </a:lnTo>
                  <a:lnTo>
                    <a:pt x="516177" y="704335"/>
                  </a:lnTo>
                  <a:lnTo>
                    <a:pt x="474911" y="719646"/>
                  </a:lnTo>
                  <a:lnTo>
                    <a:pt x="432426" y="729854"/>
                  </a:lnTo>
                  <a:lnTo>
                    <a:pt x="389209" y="734958"/>
                  </a:lnTo>
                  <a:lnTo>
                    <a:pt x="345748" y="734958"/>
                  </a:lnTo>
                  <a:lnTo>
                    <a:pt x="302531" y="729854"/>
                  </a:lnTo>
                  <a:lnTo>
                    <a:pt x="260046" y="719646"/>
                  </a:lnTo>
                  <a:lnTo>
                    <a:pt x="218780" y="704335"/>
                  </a:lnTo>
                  <a:lnTo>
                    <a:pt x="179222" y="683919"/>
                  </a:lnTo>
                  <a:lnTo>
                    <a:pt x="141860" y="658400"/>
                  </a:lnTo>
                  <a:lnTo>
                    <a:pt x="107181" y="627777"/>
                  </a:lnTo>
                  <a:lnTo>
                    <a:pt x="76557" y="593097"/>
                  </a:lnTo>
                  <a:lnTo>
                    <a:pt x="51038" y="555735"/>
                  </a:lnTo>
                  <a:lnTo>
                    <a:pt x="30623" y="516177"/>
                  </a:lnTo>
                  <a:lnTo>
                    <a:pt x="15311" y="474911"/>
                  </a:lnTo>
                  <a:lnTo>
                    <a:pt x="5103" y="432426"/>
                  </a:lnTo>
                  <a:lnTo>
                    <a:pt x="0" y="389209"/>
                  </a:lnTo>
                  <a:lnTo>
                    <a:pt x="0" y="345748"/>
                  </a:lnTo>
                  <a:lnTo>
                    <a:pt x="5103" y="302531"/>
                  </a:lnTo>
                  <a:lnTo>
                    <a:pt x="15311" y="260046"/>
                  </a:lnTo>
                  <a:lnTo>
                    <a:pt x="30623" y="218780"/>
                  </a:lnTo>
                  <a:lnTo>
                    <a:pt x="51038" y="179222"/>
                  </a:lnTo>
                  <a:lnTo>
                    <a:pt x="76557" y="141860"/>
                  </a:lnTo>
                  <a:lnTo>
                    <a:pt x="107181" y="107181"/>
                  </a:lnTo>
                  <a:lnTo>
                    <a:pt x="141860" y="76557"/>
                  </a:lnTo>
                  <a:lnTo>
                    <a:pt x="179222" y="51038"/>
                  </a:lnTo>
                  <a:lnTo>
                    <a:pt x="218780" y="30623"/>
                  </a:lnTo>
                  <a:lnTo>
                    <a:pt x="260046" y="15311"/>
                  </a:lnTo>
                  <a:lnTo>
                    <a:pt x="302531" y="5103"/>
                  </a:lnTo>
                  <a:lnTo>
                    <a:pt x="345748" y="0"/>
                  </a:lnTo>
                  <a:lnTo>
                    <a:pt x="389209" y="0"/>
                  </a:lnTo>
                  <a:lnTo>
                    <a:pt x="432426" y="5103"/>
                  </a:lnTo>
                  <a:lnTo>
                    <a:pt x="474911" y="15311"/>
                  </a:lnTo>
                  <a:lnTo>
                    <a:pt x="516177" y="30623"/>
                  </a:lnTo>
                  <a:lnTo>
                    <a:pt x="555735" y="51038"/>
                  </a:lnTo>
                  <a:lnTo>
                    <a:pt x="593097" y="76557"/>
                  </a:lnTo>
                  <a:lnTo>
                    <a:pt x="627777" y="107181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458070" y="3909836"/>
            <a:ext cx="226418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N6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344534" y="2480749"/>
            <a:ext cx="2138649" cy="1338484"/>
            <a:chOff x="12110976" y="4090938"/>
            <a:chExt cx="3526790" cy="2207260"/>
          </a:xfrm>
        </p:grpSpPr>
        <p:sp>
          <p:nvSpPr>
            <p:cNvPr id="13" name="object 13"/>
            <p:cNvSpPr/>
            <p:nvPr/>
          </p:nvSpPr>
          <p:spPr>
            <a:xfrm>
              <a:off x="12131925" y="4111892"/>
              <a:ext cx="732790" cy="733425"/>
            </a:xfrm>
            <a:custGeom>
              <a:avLst/>
              <a:gdLst/>
              <a:ahLst/>
              <a:cxnLst/>
              <a:rect l="l" t="t" r="r" b="b"/>
              <a:pathLst>
                <a:path w="732790" h="733425">
                  <a:moveTo>
                    <a:pt x="387844" y="0"/>
                  </a:moveTo>
                  <a:lnTo>
                    <a:pt x="344537" y="0"/>
                  </a:lnTo>
                  <a:lnTo>
                    <a:pt x="301472" y="5091"/>
                  </a:lnTo>
                  <a:lnTo>
                    <a:pt x="259137" y="15273"/>
                  </a:lnTo>
                  <a:lnTo>
                    <a:pt x="218017" y="30546"/>
                  </a:lnTo>
                  <a:lnTo>
                    <a:pt x="178599" y="50910"/>
                  </a:lnTo>
                  <a:lnTo>
                    <a:pt x="141368" y="76366"/>
                  </a:lnTo>
                  <a:lnTo>
                    <a:pt x="106811" y="106912"/>
                  </a:lnTo>
                  <a:lnTo>
                    <a:pt x="76293" y="141505"/>
                  </a:lnTo>
                  <a:lnTo>
                    <a:pt x="50862" y="178774"/>
                  </a:lnTo>
                  <a:lnTo>
                    <a:pt x="30517" y="218233"/>
                  </a:lnTo>
                  <a:lnTo>
                    <a:pt x="15258" y="259396"/>
                  </a:lnTo>
                  <a:lnTo>
                    <a:pt x="5086" y="301775"/>
                  </a:lnTo>
                  <a:lnTo>
                    <a:pt x="0" y="344884"/>
                  </a:lnTo>
                  <a:lnTo>
                    <a:pt x="0" y="388236"/>
                  </a:lnTo>
                  <a:lnTo>
                    <a:pt x="5086" y="431345"/>
                  </a:lnTo>
                  <a:lnTo>
                    <a:pt x="15258" y="473724"/>
                  </a:lnTo>
                  <a:lnTo>
                    <a:pt x="30517" y="514886"/>
                  </a:lnTo>
                  <a:lnTo>
                    <a:pt x="50862" y="554345"/>
                  </a:lnTo>
                  <a:lnTo>
                    <a:pt x="76293" y="591615"/>
                  </a:lnTo>
                  <a:lnTo>
                    <a:pt x="106811" y="626207"/>
                  </a:lnTo>
                  <a:lnTo>
                    <a:pt x="141368" y="656754"/>
                  </a:lnTo>
                  <a:lnTo>
                    <a:pt x="178599" y="682209"/>
                  </a:lnTo>
                  <a:lnTo>
                    <a:pt x="218017" y="702574"/>
                  </a:lnTo>
                  <a:lnTo>
                    <a:pt x="259137" y="717847"/>
                  </a:lnTo>
                  <a:lnTo>
                    <a:pt x="301472" y="728029"/>
                  </a:lnTo>
                  <a:lnTo>
                    <a:pt x="344537" y="733120"/>
                  </a:lnTo>
                  <a:lnTo>
                    <a:pt x="387844" y="733120"/>
                  </a:lnTo>
                  <a:lnTo>
                    <a:pt x="430908" y="728029"/>
                  </a:lnTo>
                  <a:lnTo>
                    <a:pt x="473244" y="717847"/>
                  </a:lnTo>
                  <a:lnTo>
                    <a:pt x="514363" y="702574"/>
                  </a:lnTo>
                  <a:lnTo>
                    <a:pt x="553782" y="682209"/>
                  </a:lnTo>
                  <a:lnTo>
                    <a:pt x="591013" y="656754"/>
                  </a:lnTo>
                  <a:lnTo>
                    <a:pt x="625570" y="626207"/>
                  </a:lnTo>
                  <a:lnTo>
                    <a:pt x="656085" y="591615"/>
                  </a:lnTo>
                  <a:lnTo>
                    <a:pt x="681514" y="554345"/>
                  </a:lnTo>
                  <a:lnTo>
                    <a:pt x="701858" y="514886"/>
                  </a:lnTo>
                  <a:lnTo>
                    <a:pt x="717116" y="473724"/>
                  </a:lnTo>
                  <a:lnTo>
                    <a:pt x="727287" y="431345"/>
                  </a:lnTo>
                  <a:lnTo>
                    <a:pt x="732373" y="388236"/>
                  </a:lnTo>
                  <a:lnTo>
                    <a:pt x="732373" y="344884"/>
                  </a:lnTo>
                  <a:lnTo>
                    <a:pt x="727287" y="301775"/>
                  </a:lnTo>
                  <a:lnTo>
                    <a:pt x="717116" y="259396"/>
                  </a:lnTo>
                  <a:lnTo>
                    <a:pt x="701858" y="218233"/>
                  </a:lnTo>
                  <a:lnTo>
                    <a:pt x="681514" y="178774"/>
                  </a:lnTo>
                  <a:lnTo>
                    <a:pt x="656085" y="141505"/>
                  </a:lnTo>
                  <a:lnTo>
                    <a:pt x="625570" y="106912"/>
                  </a:lnTo>
                  <a:lnTo>
                    <a:pt x="591013" y="76366"/>
                  </a:lnTo>
                  <a:lnTo>
                    <a:pt x="553782" y="50910"/>
                  </a:lnTo>
                  <a:lnTo>
                    <a:pt x="514363" y="30546"/>
                  </a:lnTo>
                  <a:lnTo>
                    <a:pt x="473244" y="15273"/>
                  </a:lnTo>
                  <a:lnTo>
                    <a:pt x="430908" y="5091"/>
                  </a:lnTo>
                  <a:lnTo>
                    <a:pt x="3878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2131931" y="4111893"/>
              <a:ext cx="732790" cy="733425"/>
            </a:xfrm>
            <a:custGeom>
              <a:avLst/>
              <a:gdLst/>
              <a:ahLst/>
              <a:cxnLst/>
              <a:rect l="l" t="t" r="r" b="b"/>
              <a:pathLst>
                <a:path w="732790" h="733425">
                  <a:moveTo>
                    <a:pt x="625570" y="106913"/>
                  </a:moveTo>
                  <a:lnTo>
                    <a:pt x="656085" y="141505"/>
                  </a:lnTo>
                  <a:lnTo>
                    <a:pt x="681515" y="178774"/>
                  </a:lnTo>
                  <a:lnTo>
                    <a:pt x="701858" y="218233"/>
                  </a:lnTo>
                  <a:lnTo>
                    <a:pt x="717116" y="259396"/>
                  </a:lnTo>
                  <a:lnTo>
                    <a:pt x="727288" y="301775"/>
                  </a:lnTo>
                  <a:lnTo>
                    <a:pt x="732374" y="344884"/>
                  </a:lnTo>
                  <a:lnTo>
                    <a:pt x="732374" y="388236"/>
                  </a:lnTo>
                  <a:lnTo>
                    <a:pt x="727288" y="431345"/>
                  </a:lnTo>
                  <a:lnTo>
                    <a:pt x="717116" y="473724"/>
                  </a:lnTo>
                  <a:lnTo>
                    <a:pt x="701858" y="514886"/>
                  </a:lnTo>
                  <a:lnTo>
                    <a:pt x="681515" y="554345"/>
                  </a:lnTo>
                  <a:lnTo>
                    <a:pt x="656085" y="591615"/>
                  </a:lnTo>
                  <a:lnTo>
                    <a:pt x="625570" y="626207"/>
                  </a:lnTo>
                  <a:lnTo>
                    <a:pt x="591012" y="656754"/>
                  </a:lnTo>
                  <a:lnTo>
                    <a:pt x="553781" y="682209"/>
                  </a:lnTo>
                  <a:lnTo>
                    <a:pt x="514362" y="702574"/>
                  </a:lnTo>
                  <a:lnTo>
                    <a:pt x="473242" y="717847"/>
                  </a:lnTo>
                  <a:lnTo>
                    <a:pt x="430906" y="728029"/>
                  </a:lnTo>
                  <a:lnTo>
                    <a:pt x="387841" y="733120"/>
                  </a:lnTo>
                  <a:lnTo>
                    <a:pt x="344533" y="733120"/>
                  </a:lnTo>
                  <a:lnTo>
                    <a:pt x="301468" y="728029"/>
                  </a:lnTo>
                  <a:lnTo>
                    <a:pt x="259132" y="717847"/>
                  </a:lnTo>
                  <a:lnTo>
                    <a:pt x="218011" y="702574"/>
                  </a:lnTo>
                  <a:lnTo>
                    <a:pt x="178592" y="682209"/>
                  </a:lnTo>
                  <a:lnTo>
                    <a:pt x="141361" y="656754"/>
                  </a:lnTo>
                  <a:lnTo>
                    <a:pt x="106804" y="626207"/>
                  </a:lnTo>
                  <a:lnTo>
                    <a:pt x="76288" y="591615"/>
                  </a:lnTo>
                  <a:lnTo>
                    <a:pt x="50859" y="554345"/>
                  </a:lnTo>
                  <a:lnTo>
                    <a:pt x="30515" y="514886"/>
                  </a:lnTo>
                  <a:lnTo>
                    <a:pt x="15257" y="473724"/>
                  </a:lnTo>
                  <a:lnTo>
                    <a:pt x="5085" y="431345"/>
                  </a:lnTo>
                  <a:lnTo>
                    <a:pt x="0" y="388236"/>
                  </a:lnTo>
                  <a:lnTo>
                    <a:pt x="0" y="344884"/>
                  </a:lnTo>
                  <a:lnTo>
                    <a:pt x="5085" y="301775"/>
                  </a:lnTo>
                  <a:lnTo>
                    <a:pt x="15257" y="259396"/>
                  </a:lnTo>
                  <a:lnTo>
                    <a:pt x="30515" y="218233"/>
                  </a:lnTo>
                  <a:lnTo>
                    <a:pt x="50859" y="178774"/>
                  </a:lnTo>
                  <a:lnTo>
                    <a:pt x="76288" y="141505"/>
                  </a:lnTo>
                  <a:lnTo>
                    <a:pt x="106804" y="106913"/>
                  </a:lnTo>
                  <a:lnTo>
                    <a:pt x="141361" y="76366"/>
                  </a:lnTo>
                  <a:lnTo>
                    <a:pt x="178592" y="50910"/>
                  </a:lnTo>
                  <a:lnTo>
                    <a:pt x="218011" y="30546"/>
                  </a:lnTo>
                  <a:lnTo>
                    <a:pt x="259132" y="15273"/>
                  </a:lnTo>
                  <a:lnTo>
                    <a:pt x="301468" y="5091"/>
                  </a:lnTo>
                  <a:lnTo>
                    <a:pt x="344533" y="0"/>
                  </a:lnTo>
                  <a:lnTo>
                    <a:pt x="387841" y="0"/>
                  </a:lnTo>
                  <a:lnTo>
                    <a:pt x="430906" y="5091"/>
                  </a:lnTo>
                  <a:lnTo>
                    <a:pt x="473242" y="15273"/>
                  </a:lnTo>
                  <a:lnTo>
                    <a:pt x="514362" y="30546"/>
                  </a:lnTo>
                  <a:lnTo>
                    <a:pt x="553781" y="50910"/>
                  </a:lnTo>
                  <a:lnTo>
                    <a:pt x="591012" y="76366"/>
                  </a:lnTo>
                  <a:lnTo>
                    <a:pt x="625570" y="106913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4931294" y="4829264"/>
              <a:ext cx="685800" cy="1447800"/>
            </a:xfrm>
            <a:custGeom>
              <a:avLst/>
              <a:gdLst/>
              <a:ahLst/>
              <a:cxnLst/>
              <a:rect l="l" t="t" r="r" b="b"/>
              <a:pathLst>
                <a:path w="685800" h="1447800">
                  <a:moveTo>
                    <a:pt x="0" y="0"/>
                  </a:moveTo>
                  <a:lnTo>
                    <a:pt x="685217" y="1447761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466094" y="2606409"/>
            <a:ext cx="226418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N2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8719327" y="2480749"/>
            <a:ext cx="469779" cy="470164"/>
            <a:chOff x="14378111" y="4090938"/>
            <a:chExt cx="774700" cy="775335"/>
          </a:xfrm>
        </p:grpSpPr>
        <p:sp>
          <p:nvSpPr>
            <p:cNvPr id="18" name="object 18"/>
            <p:cNvSpPr/>
            <p:nvPr/>
          </p:nvSpPr>
          <p:spPr>
            <a:xfrm>
              <a:off x="14399069" y="4111892"/>
              <a:ext cx="732790" cy="733425"/>
            </a:xfrm>
            <a:custGeom>
              <a:avLst/>
              <a:gdLst/>
              <a:ahLst/>
              <a:cxnLst/>
              <a:rect l="l" t="t" r="r" b="b"/>
              <a:pathLst>
                <a:path w="732790" h="733425">
                  <a:moveTo>
                    <a:pt x="387842" y="0"/>
                  </a:moveTo>
                  <a:lnTo>
                    <a:pt x="344533" y="0"/>
                  </a:lnTo>
                  <a:lnTo>
                    <a:pt x="301468" y="5091"/>
                  </a:lnTo>
                  <a:lnTo>
                    <a:pt x="259131" y="15273"/>
                  </a:lnTo>
                  <a:lnTo>
                    <a:pt x="218011" y="30546"/>
                  </a:lnTo>
                  <a:lnTo>
                    <a:pt x="178591" y="50910"/>
                  </a:lnTo>
                  <a:lnTo>
                    <a:pt x="141360" y="76366"/>
                  </a:lnTo>
                  <a:lnTo>
                    <a:pt x="106803" y="106912"/>
                  </a:lnTo>
                  <a:lnTo>
                    <a:pt x="76288" y="141505"/>
                  </a:lnTo>
                  <a:lnTo>
                    <a:pt x="50858" y="178774"/>
                  </a:lnTo>
                  <a:lnTo>
                    <a:pt x="30515" y="218233"/>
                  </a:lnTo>
                  <a:lnTo>
                    <a:pt x="15257" y="259396"/>
                  </a:lnTo>
                  <a:lnTo>
                    <a:pt x="5085" y="301775"/>
                  </a:lnTo>
                  <a:lnTo>
                    <a:pt x="0" y="344884"/>
                  </a:lnTo>
                  <a:lnTo>
                    <a:pt x="0" y="388236"/>
                  </a:lnTo>
                  <a:lnTo>
                    <a:pt x="5085" y="431345"/>
                  </a:lnTo>
                  <a:lnTo>
                    <a:pt x="15257" y="473724"/>
                  </a:lnTo>
                  <a:lnTo>
                    <a:pt x="30515" y="514886"/>
                  </a:lnTo>
                  <a:lnTo>
                    <a:pt x="50858" y="554345"/>
                  </a:lnTo>
                  <a:lnTo>
                    <a:pt x="76288" y="591615"/>
                  </a:lnTo>
                  <a:lnTo>
                    <a:pt x="106803" y="626207"/>
                  </a:lnTo>
                  <a:lnTo>
                    <a:pt x="141360" y="656754"/>
                  </a:lnTo>
                  <a:lnTo>
                    <a:pt x="178591" y="682209"/>
                  </a:lnTo>
                  <a:lnTo>
                    <a:pt x="218011" y="702574"/>
                  </a:lnTo>
                  <a:lnTo>
                    <a:pt x="259131" y="717847"/>
                  </a:lnTo>
                  <a:lnTo>
                    <a:pt x="301468" y="728029"/>
                  </a:lnTo>
                  <a:lnTo>
                    <a:pt x="344533" y="733120"/>
                  </a:lnTo>
                  <a:lnTo>
                    <a:pt x="387842" y="733120"/>
                  </a:lnTo>
                  <a:lnTo>
                    <a:pt x="430908" y="728029"/>
                  </a:lnTo>
                  <a:lnTo>
                    <a:pt x="473244" y="717847"/>
                  </a:lnTo>
                  <a:lnTo>
                    <a:pt x="514365" y="702574"/>
                  </a:lnTo>
                  <a:lnTo>
                    <a:pt x="553784" y="682209"/>
                  </a:lnTo>
                  <a:lnTo>
                    <a:pt x="591015" y="656754"/>
                  </a:lnTo>
                  <a:lnTo>
                    <a:pt x="625572" y="626207"/>
                  </a:lnTo>
                  <a:lnTo>
                    <a:pt x="656088" y="591615"/>
                  </a:lnTo>
                  <a:lnTo>
                    <a:pt x="681517" y="554345"/>
                  </a:lnTo>
                  <a:lnTo>
                    <a:pt x="701861" y="514886"/>
                  </a:lnTo>
                  <a:lnTo>
                    <a:pt x="717118" y="473724"/>
                  </a:lnTo>
                  <a:lnTo>
                    <a:pt x="727290" y="431345"/>
                  </a:lnTo>
                  <a:lnTo>
                    <a:pt x="732376" y="388236"/>
                  </a:lnTo>
                  <a:lnTo>
                    <a:pt x="732376" y="344884"/>
                  </a:lnTo>
                  <a:lnTo>
                    <a:pt x="727290" y="301775"/>
                  </a:lnTo>
                  <a:lnTo>
                    <a:pt x="717118" y="259396"/>
                  </a:lnTo>
                  <a:lnTo>
                    <a:pt x="701861" y="218233"/>
                  </a:lnTo>
                  <a:lnTo>
                    <a:pt x="681517" y="178774"/>
                  </a:lnTo>
                  <a:lnTo>
                    <a:pt x="656088" y="141505"/>
                  </a:lnTo>
                  <a:lnTo>
                    <a:pt x="625572" y="106912"/>
                  </a:lnTo>
                  <a:lnTo>
                    <a:pt x="591015" y="76366"/>
                  </a:lnTo>
                  <a:lnTo>
                    <a:pt x="553784" y="50910"/>
                  </a:lnTo>
                  <a:lnTo>
                    <a:pt x="514365" y="30546"/>
                  </a:lnTo>
                  <a:lnTo>
                    <a:pt x="473244" y="15273"/>
                  </a:lnTo>
                  <a:lnTo>
                    <a:pt x="430908" y="5091"/>
                  </a:lnTo>
                  <a:lnTo>
                    <a:pt x="3878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4399066" y="4111893"/>
              <a:ext cx="732790" cy="733425"/>
            </a:xfrm>
            <a:custGeom>
              <a:avLst/>
              <a:gdLst/>
              <a:ahLst/>
              <a:cxnLst/>
              <a:rect l="l" t="t" r="r" b="b"/>
              <a:pathLst>
                <a:path w="732790" h="733425">
                  <a:moveTo>
                    <a:pt x="625570" y="106913"/>
                  </a:moveTo>
                  <a:lnTo>
                    <a:pt x="656085" y="141505"/>
                  </a:lnTo>
                  <a:lnTo>
                    <a:pt x="681515" y="178774"/>
                  </a:lnTo>
                  <a:lnTo>
                    <a:pt x="701858" y="218233"/>
                  </a:lnTo>
                  <a:lnTo>
                    <a:pt x="717116" y="259396"/>
                  </a:lnTo>
                  <a:lnTo>
                    <a:pt x="727288" y="301775"/>
                  </a:lnTo>
                  <a:lnTo>
                    <a:pt x="732374" y="344884"/>
                  </a:lnTo>
                  <a:lnTo>
                    <a:pt x="732374" y="388236"/>
                  </a:lnTo>
                  <a:lnTo>
                    <a:pt x="727288" y="431345"/>
                  </a:lnTo>
                  <a:lnTo>
                    <a:pt x="717116" y="473724"/>
                  </a:lnTo>
                  <a:lnTo>
                    <a:pt x="701858" y="514886"/>
                  </a:lnTo>
                  <a:lnTo>
                    <a:pt x="681515" y="554345"/>
                  </a:lnTo>
                  <a:lnTo>
                    <a:pt x="656085" y="591615"/>
                  </a:lnTo>
                  <a:lnTo>
                    <a:pt x="625570" y="626207"/>
                  </a:lnTo>
                  <a:lnTo>
                    <a:pt x="591012" y="656754"/>
                  </a:lnTo>
                  <a:lnTo>
                    <a:pt x="553781" y="682209"/>
                  </a:lnTo>
                  <a:lnTo>
                    <a:pt x="514362" y="702574"/>
                  </a:lnTo>
                  <a:lnTo>
                    <a:pt x="473242" y="717847"/>
                  </a:lnTo>
                  <a:lnTo>
                    <a:pt x="430906" y="728029"/>
                  </a:lnTo>
                  <a:lnTo>
                    <a:pt x="387841" y="733120"/>
                  </a:lnTo>
                  <a:lnTo>
                    <a:pt x="344533" y="733120"/>
                  </a:lnTo>
                  <a:lnTo>
                    <a:pt x="301468" y="728029"/>
                  </a:lnTo>
                  <a:lnTo>
                    <a:pt x="259132" y="717847"/>
                  </a:lnTo>
                  <a:lnTo>
                    <a:pt x="218011" y="702574"/>
                  </a:lnTo>
                  <a:lnTo>
                    <a:pt x="178592" y="682209"/>
                  </a:lnTo>
                  <a:lnTo>
                    <a:pt x="141361" y="656754"/>
                  </a:lnTo>
                  <a:lnTo>
                    <a:pt x="106804" y="626207"/>
                  </a:lnTo>
                  <a:lnTo>
                    <a:pt x="76288" y="591615"/>
                  </a:lnTo>
                  <a:lnTo>
                    <a:pt x="50859" y="554345"/>
                  </a:lnTo>
                  <a:lnTo>
                    <a:pt x="30515" y="514886"/>
                  </a:lnTo>
                  <a:lnTo>
                    <a:pt x="15257" y="473724"/>
                  </a:lnTo>
                  <a:lnTo>
                    <a:pt x="5085" y="431345"/>
                  </a:lnTo>
                  <a:lnTo>
                    <a:pt x="0" y="388236"/>
                  </a:lnTo>
                  <a:lnTo>
                    <a:pt x="0" y="344884"/>
                  </a:lnTo>
                  <a:lnTo>
                    <a:pt x="5085" y="301775"/>
                  </a:lnTo>
                  <a:lnTo>
                    <a:pt x="15257" y="259396"/>
                  </a:lnTo>
                  <a:lnTo>
                    <a:pt x="30515" y="218233"/>
                  </a:lnTo>
                  <a:lnTo>
                    <a:pt x="50859" y="178774"/>
                  </a:lnTo>
                  <a:lnTo>
                    <a:pt x="76288" y="141505"/>
                  </a:lnTo>
                  <a:lnTo>
                    <a:pt x="106804" y="106913"/>
                  </a:lnTo>
                  <a:lnTo>
                    <a:pt x="141361" y="76366"/>
                  </a:lnTo>
                  <a:lnTo>
                    <a:pt x="178592" y="50910"/>
                  </a:lnTo>
                  <a:lnTo>
                    <a:pt x="218011" y="30546"/>
                  </a:lnTo>
                  <a:lnTo>
                    <a:pt x="259132" y="15273"/>
                  </a:lnTo>
                  <a:lnTo>
                    <a:pt x="301468" y="5091"/>
                  </a:lnTo>
                  <a:lnTo>
                    <a:pt x="344533" y="0"/>
                  </a:lnTo>
                  <a:lnTo>
                    <a:pt x="387841" y="0"/>
                  </a:lnTo>
                  <a:lnTo>
                    <a:pt x="430906" y="5091"/>
                  </a:lnTo>
                  <a:lnTo>
                    <a:pt x="473242" y="15273"/>
                  </a:lnTo>
                  <a:lnTo>
                    <a:pt x="514362" y="30546"/>
                  </a:lnTo>
                  <a:lnTo>
                    <a:pt x="553781" y="50910"/>
                  </a:lnTo>
                  <a:lnTo>
                    <a:pt x="591012" y="76366"/>
                  </a:lnTo>
                  <a:lnTo>
                    <a:pt x="625570" y="106913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8840894" y="2606409"/>
            <a:ext cx="226418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N3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683781" y="3784734"/>
            <a:ext cx="1594937" cy="470164"/>
            <a:chOff x="11021344" y="6241306"/>
            <a:chExt cx="2630170" cy="775335"/>
          </a:xfrm>
        </p:grpSpPr>
        <p:sp>
          <p:nvSpPr>
            <p:cNvPr id="22" name="object 22"/>
            <p:cNvSpPr/>
            <p:nvPr/>
          </p:nvSpPr>
          <p:spPr>
            <a:xfrm>
              <a:off x="11042301" y="6262261"/>
              <a:ext cx="732790" cy="733425"/>
            </a:xfrm>
            <a:custGeom>
              <a:avLst/>
              <a:gdLst/>
              <a:ahLst/>
              <a:cxnLst/>
              <a:rect l="l" t="t" r="r" b="b"/>
              <a:pathLst>
                <a:path w="732790" h="733425">
                  <a:moveTo>
                    <a:pt x="387842" y="0"/>
                  </a:moveTo>
                  <a:lnTo>
                    <a:pt x="344533" y="0"/>
                  </a:lnTo>
                  <a:lnTo>
                    <a:pt x="301468" y="5091"/>
                  </a:lnTo>
                  <a:lnTo>
                    <a:pt x="259131" y="15273"/>
                  </a:lnTo>
                  <a:lnTo>
                    <a:pt x="218011" y="30546"/>
                  </a:lnTo>
                  <a:lnTo>
                    <a:pt x="178591" y="50910"/>
                  </a:lnTo>
                  <a:lnTo>
                    <a:pt x="141360" y="76366"/>
                  </a:lnTo>
                  <a:lnTo>
                    <a:pt x="106803" y="106912"/>
                  </a:lnTo>
                  <a:lnTo>
                    <a:pt x="76288" y="141505"/>
                  </a:lnTo>
                  <a:lnTo>
                    <a:pt x="50858" y="178774"/>
                  </a:lnTo>
                  <a:lnTo>
                    <a:pt x="30515" y="218233"/>
                  </a:lnTo>
                  <a:lnTo>
                    <a:pt x="15257" y="259396"/>
                  </a:lnTo>
                  <a:lnTo>
                    <a:pt x="5085" y="301775"/>
                  </a:lnTo>
                  <a:lnTo>
                    <a:pt x="0" y="344884"/>
                  </a:lnTo>
                  <a:lnTo>
                    <a:pt x="0" y="388236"/>
                  </a:lnTo>
                  <a:lnTo>
                    <a:pt x="5085" y="431345"/>
                  </a:lnTo>
                  <a:lnTo>
                    <a:pt x="15257" y="473724"/>
                  </a:lnTo>
                  <a:lnTo>
                    <a:pt x="30515" y="514886"/>
                  </a:lnTo>
                  <a:lnTo>
                    <a:pt x="50858" y="554345"/>
                  </a:lnTo>
                  <a:lnTo>
                    <a:pt x="76288" y="591615"/>
                  </a:lnTo>
                  <a:lnTo>
                    <a:pt x="106803" y="626207"/>
                  </a:lnTo>
                  <a:lnTo>
                    <a:pt x="141360" y="656754"/>
                  </a:lnTo>
                  <a:lnTo>
                    <a:pt x="178591" y="682209"/>
                  </a:lnTo>
                  <a:lnTo>
                    <a:pt x="218011" y="702574"/>
                  </a:lnTo>
                  <a:lnTo>
                    <a:pt x="259131" y="717847"/>
                  </a:lnTo>
                  <a:lnTo>
                    <a:pt x="301468" y="728029"/>
                  </a:lnTo>
                  <a:lnTo>
                    <a:pt x="344533" y="733120"/>
                  </a:lnTo>
                  <a:lnTo>
                    <a:pt x="387842" y="733120"/>
                  </a:lnTo>
                  <a:lnTo>
                    <a:pt x="430908" y="728029"/>
                  </a:lnTo>
                  <a:lnTo>
                    <a:pt x="473244" y="717847"/>
                  </a:lnTo>
                  <a:lnTo>
                    <a:pt x="514365" y="702574"/>
                  </a:lnTo>
                  <a:lnTo>
                    <a:pt x="553784" y="682209"/>
                  </a:lnTo>
                  <a:lnTo>
                    <a:pt x="591015" y="656754"/>
                  </a:lnTo>
                  <a:lnTo>
                    <a:pt x="625572" y="626207"/>
                  </a:lnTo>
                  <a:lnTo>
                    <a:pt x="656088" y="591615"/>
                  </a:lnTo>
                  <a:lnTo>
                    <a:pt x="681517" y="554345"/>
                  </a:lnTo>
                  <a:lnTo>
                    <a:pt x="701861" y="514886"/>
                  </a:lnTo>
                  <a:lnTo>
                    <a:pt x="717118" y="473724"/>
                  </a:lnTo>
                  <a:lnTo>
                    <a:pt x="727290" y="431345"/>
                  </a:lnTo>
                  <a:lnTo>
                    <a:pt x="732376" y="388236"/>
                  </a:lnTo>
                  <a:lnTo>
                    <a:pt x="732376" y="344884"/>
                  </a:lnTo>
                  <a:lnTo>
                    <a:pt x="727290" y="301775"/>
                  </a:lnTo>
                  <a:lnTo>
                    <a:pt x="717118" y="259396"/>
                  </a:lnTo>
                  <a:lnTo>
                    <a:pt x="701861" y="218233"/>
                  </a:lnTo>
                  <a:lnTo>
                    <a:pt x="681517" y="178774"/>
                  </a:lnTo>
                  <a:lnTo>
                    <a:pt x="656088" y="141505"/>
                  </a:lnTo>
                  <a:lnTo>
                    <a:pt x="625572" y="106912"/>
                  </a:lnTo>
                  <a:lnTo>
                    <a:pt x="591015" y="76366"/>
                  </a:lnTo>
                  <a:lnTo>
                    <a:pt x="553784" y="50910"/>
                  </a:lnTo>
                  <a:lnTo>
                    <a:pt x="514365" y="30546"/>
                  </a:lnTo>
                  <a:lnTo>
                    <a:pt x="473244" y="15273"/>
                  </a:lnTo>
                  <a:lnTo>
                    <a:pt x="430908" y="5091"/>
                  </a:lnTo>
                  <a:lnTo>
                    <a:pt x="3878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11042299" y="6262261"/>
              <a:ext cx="732790" cy="733425"/>
            </a:xfrm>
            <a:custGeom>
              <a:avLst/>
              <a:gdLst/>
              <a:ahLst/>
              <a:cxnLst/>
              <a:rect l="l" t="t" r="r" b="b"/>
              <a:pathLst>
                <a:path w="732790" h="733425">
                  <a:moveTo>
                    <a:pt x="625570" y="106913"/>
                  </a:moveTo>
                  <a:lnTo>
                    <a:pt x="656085" y="141505"/>
                  </a:lnTo>
                  <a:lnTo>
                    <a:pt x="681515" y="178774"/>
                  </a:lnTo>
                  <a:lnTo>
                    <a:pt x="701858" y="218233"/>
                  </a:lnTo>
                  <a:lnTo>
                    <a:pt x="717116" y="259396"/>
                  </a:lnTo>
                  <a:lnTo>
                    <a:pt x="727288" y="301775"/>
                  </a:lnTo>
                  <a:lnTo>
                    <a:pt x="732374" y="344884"/>
                  </a:lnTo>
                  <a:lnTo>
                    <a:pt x="732374" y="388236"/>
                  </a:lnTo>
                  <a:lnTo>
                    <a:pt x="727288" y="431345"/>
                  </a:lnTo>
                  <a:lnTo>
                    <a:pt x="717116" y="473724"/>
                  </a:lnTo>
                  <a:lnTo>
                    <a:pt x="701858" y="514886"/>
                  </a:lnTo>
                  <a:lnTo>
                    <a:pt x="681515" y="554345"/>
                  </a:lnTo>
                  <a:lnTo>
                    <a:pt x="656085" y="591615"/>
                  </a:lnTo>
                  <a:lnTo>
                    <a:pt x="625570" y="626207"/>
                  </a:lnTo>
                  <a:lnTo>
                    <a:pt x="591012" y="656754"/>
                  </a:lnTo>
                  <a:lnTo>
                    <a:pt x="553781" y="682209"/>
                  </a:lnTo>
                  <a:lnTo>
                    <a:pt x="514362" y="702574"/>
                  </a:lnTo>
                  <a:lnTo>
                    <a:pt x="473242" y="717847"/>
                  </a:lnTo>
                  <a:lnTo>
                    <a:pt x="430906" y="728029"/>
                  </a:lnTo>
                  <a:lnTo>
                    <a:pt x="387841" y="733120"/>
                  </a:lnTo>
                  <a:lnTo>
                    <a:pt x="344533" y="733120"/>
                  </a:lnTo>
                  <a:lnTo>
                    <a:pt x="301468" y="728029"/>
                  </a:lnTo>
                  <a:lnTo>
                    <a:pt x="259132" y="717847"/>
                  </a:lnTo>
                  <a:lnTo>
                    <a:pt x="218011" y="702574"/>
                  </a:lnTo>
                  <a:lnTo>
                    <a:pt x="178592" y="682209"/>
                  </a:lnTo>
                  <a:lnTo>
                    <a:pt x="141361" y="656754"/>
                  </a:lnTo>
                  <a:lnTo>
                    <a:pt x="106804" y="626207"/>
                  </a:lnTo>
                  <a:lnTo>
                    <a:pt x="76288" y="591615"/>
                  </a:lnTo>
                  <a:lnTo>
                    <a:pt x="50859" y="554345"/>
                  </a:lnTo>
                  <a:lnTo>
                    <a:pt x="30515" y="514886"/>
                  </a:lnTo>
                  <a:lnTo>
                    <a:pt x="15257" y="473724"/>
                  </a:lnTo>
                  <a:lnTo>
                    <a:pt x="5085" y="431345"/>
                  </a:lnTo>
                  <a:lnTo>
                    <a:pt x="0" y="388236"/>
                  </a:lnTo>
                  <a:lnTo>
                    <a:pt x="0" y="344884"/>
                  </a:lnTo>
                  <a:lnTo>
                    <a:pt x="5085" y="301775"/>
                  </a:lnTo>
                  <a:lnTo>
                    <a:pt x="15257" y="259396"/>
                  </a:lnTo>
                  <a:lnTo>
                    <a:pt x="30515" y="218233"/>
                  </a:lnTo>
                  <a:lnTo>
                    <a:pt x="50859" y="178774"/>
                  </a:lnTo>
                  <a:lnTo>
                    <a:pt x="76288" y="141505"/>
                  </a:lnTo>
                  <a:lnTo>
                    <a:pt x="106804" y="106913"/>
                  </a:lnTo>
                  <a:lnTo>
                    <a:pt x="141361" y="76366"/>
                  </a:lnTo>
                  <a:lnTo>
                    <a:pt x="178592" y="50910"/>
                  </a:lnTo>
                  <a:lnTo>
                    <a:pt x="218011" y="30546"/>
                  </a:lnTo>
                  <a:lnTo>
                    <a:pt x="259132" y="15273"/>
                  </a:lnTo>
                  <a:lnTo>
                    <a:pt x="301468" y="5091"/>
                  </a:lnTo>
                  <a:lnTo>
                    <a:pt x="344533" y="0"/>
                  </a:lnTo>
                  <a:lnTo>
                    <a:pt x="387841" y="0"/>
                  </a:lnTo>
                  <a:lnTo>
                    <a:pt x="430906" y="5091"/>
                  </a:lnTo>
                  <a:lnTo>
                    <a:pt x="473242" y="15273"/>
                  </a:lnTo>
                  <a:lnTo>
                    <a:pt x="514362" y="30546"/>
                  </a:lnTo>
                  <a:lnTo>
                    <a:pt x="553781" y="50910"/>
                  </a:lnTo>
                  <a:lnTo>
                    <a:pt x="591012" y="76366"/>
                  </a:lnTo>
                  <a:lnTo>
                    <a:pt x="625570" y="106913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12897609" y="6262261"/>
              <a:ext cx="732790" cy="733425"/>
            </a:xfrm>
            <a:custGeom>
              <a:avLst/>
              <a:gdLst/>
              <a:ahLst/>
              <a:cxnLst/>
              <a:rect l="l" t="t" r="r" b="b"/>
              <a:pathLst>
                <a:path w="732790" h="733425">
                  <a:moveTo>
                    <a:pt x="387844" y="0"/>
                  </a:moveTo>
                  <a:lnTo>
                    <a:pt x="344537" y="0"/>
                  </a:lnTo>
                  <a:lnTo>
                    <a:pt x="301472" y="5091"/>
                  </a:lnTo>
                  <a:lnTo>
                    <a:pt x="259137" y="15273"/>
                  </a:lnTo>
                  <a:lnTo>
                    <a:pt x="218017" y="30546"/>
                  </a:lnTo>
                  <a:lnTo>
                    <a:pt x="178599" y="50910"/>
                  </a:lnTo>
                  <a:lnTo>
                    <a:pt x="141368" y="76366"/>
                  </a:lnTo>
                  <a:lnTo>
                    <a:pt x="106811" y="106912"/>
                  </a:lnTo>
                  <a:lnTo>
                    <a:pt x="76293" y="141505"/>
                  </a:lnTo>
                  <a:lnTo>
                    <a:pt x="50862" y="178774"/>
                  </a:lnTo>
                  <a:lnTo>
                    <a:pt x="30517" y="218233"/>
                  </a:lnTo>
                  <a:lnTo>
                    <a:pt x="15258" y="259396"/>
                  </a:lnTo>
                  <a:lnTo>
                    <a:pt x="5086" y="301775"/>
                  </a:lnTo>
                  <a:lnTo>
                    <a:pt x="0" y="344884"/>
                  </a:lnTo>
                  <a:lnTo>
                    <a:pt x="0" y="388236"/>
                  </a:lnTo>
                  <a:lnTo>
                    <a:pt x="5086" y="431345"/>
                  </a:lnTo>
                  <a:lnTo>
                    <a:pt x="15258" y="473724"/>
                  </a:lnTo>
                  <a:lnTo>
                    <a:pt x="30517" y="514886"/>
                  </a:lnTo>
                  <a:lnTo>
                    <a:pt x="50862" y="554345"/>
                  </a:lnTo>
                  <a:lnTo>
                    <a:pt x="76293" y="591615"/>
                  </a:lnTo>
                  <a:lnTo>
                    <a:pt x="106811" y="626207"/>
                  </a:lnTo>
                  <a:lnTo>
                    <a:pt x="141368" y="656754"/>
                  </a:lnTo>
                  <a:lnTo>
                    <a:pt x="178599" y="682209"/>
                  </a:lnTo>
                  <a:lnTo>
                    <a:pt x="218017" y="702574"/>
                  </a:lnTo>
                  <a:lnTo>
                    <a:pt x="259137" y="717847"/>
                  </a:lnTo>
                  <a:lnTo>
                    <a:pt x="301472" y="728029"/>
                  </a:lnTo>
                  <a:lnTo>
                    <a:pt x="344537" y="733120"/>
                  </a:lnTo>
                  <a:lnTo>
                    <a:pt x="387844" y="733120"/>
                  </a:lnTo>
                  <a:lnTo>
                    <a:pt x="430908" y="728029"/>
                  </a:lnTo>
                  <a:lnTo>
                    <a:pt x="473244" y="717847"/>
                  </a:lnTo>
                  <a:lnTo>
                    <a:pt x="514363" y="702574"/>
                  </a:lnTo>
                  <a:lnTo>
                    <a:pt x="553782" y="682209"/>
                  </a:lnTo>
                  <a:lnTo>
                    <a:pt x="591013" y="656754"/>
                  </a:lnTo>
                  <a:lnTo>
                    <a:pt x="625570" y="626207"/>
                  </a:lnTo>
                  <a:lnTo>
                    <a:pt x="656085" y="591615"/>
                  </a:lnTo>
                  <a:lnTo>
                    <a:pt x="681514" y="554345"/>
                  </a:lnTo>
                  <a:lnTo>
                    <a:pt x="701858" y="514886"/>
                  </a:lnTo>
                  <a:lnTo>
                    <a:pt x="717116" y="473724"/>
                  </a:lnTo>
                  <a:lnTo>
                    <a:pt x="727287" y="431345"/>
                  </a:lnTo>
                  <a:lnTo>
                    <a:pt x="732373" y="388236"/>
                  </a:lnTo>
                  <a:lnTo>
                    <a:pt x="732373" y="344884"/>
                  </a:lnTo>
                  <a:lnTo>
                    <a:pt x="727287" y="301775"/>
                  </a:lnTo>
                  <a:lnTo>
                    <a:pt x="717116" y="259396"/>
                  </a:lnTo>
                  <a:lnTo>
                    <a:pt x="701858" y="218233"/>
                  </a:lnTo>
                  <a:lnTo>
                    <a:pt x="681514" y="178774"/>
                  </a:lnTo>
                  <a:lnTo>
                    <a:pt x="656085" y="141505"/>
                  </a:lnTo>
                  <a:lnTo>
                    <a:pt x="625570" y="106912"/>
                  </a:lnTo>
                  <a:lnTo>
                    <a:pt x="591013" y="76366"/>
                  </a:lnTo>
                  <a:lnTo>
                    <a:pt x="553782" y="50910"/>
                  </a:lnTo>
                  <a:lnTo>
                    <a:pt x="514363" y="30546"/>
                  </a:lnTo>
                  <a:lnTo>
                    <a:pt x="473244" y="15273"/>
                  </a:lnTo>
                  <a:lnTo>
                    <a:pt x="430908" y="5091"/>
                  </a:lnTo>
                  <a:lnTo>
                    <a:pt x="3878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12897614" y="6262261"/>
              <a:ext cx="732790" cy="733425"/>
            </a:xfrm>
            <a:custGeom>
              <a:avLst/>
              <a:gdLst/>
              <a:ahLst/>
              <a:cxnLst/>
              <a:rect l="l" t="t" r="r" b="b"/>
              <a:pathLst>
                <a:path w="732790" h="733425">
                  <a:moveTo>
                    <a:pt x="625570" y="106913"/>
                  </a:moveTo>
                  <a:lnTo>
                    <a:pt x="656085" y="141505"/>
                  </a:lnTo>
                  <a:lnTo>
                    <a:pt x="681515" y="178774"/>
                  </a:lnTo>
                  <a:lnTo>
                    <a:pt x="701858" y="218233"/>
                  </a:lnTo>
                  <a:lnTo>
                    <a:pt x="717116" y="259396"/>
                  </a:lnTo>
                  <a:lnTo>
                    <a:pt x="727288" y="301775"/>
                  </a:lnTo>
                  <a:lnTo>
                    <a:pt x="732374" y="344884"/>
                  </a:lnTo>
                  <a:lnTo>
                    <a:pt x="732374" y="388236"/>
                  </a:lnTo>
                  <a:lnTo>
                    <a:pt x="727288" y="431345"/>
                  </a:lnTo>
                  <a:lnTo>
                    <a:pt x="717116" y="473724"/>
                  </a:lnTo>
                  <a:lnTo>
                    <a:pt x="701858" y="514886"/>
                  </a:lnTo>
                  <a:lnTo>
                    <a:pt x="681515" y="554345"/>
                  </a:lnTo>
                  <a:lnTo>
                    <a:pt x="656085" y="591615"/>
                  </a:lnTo>
                  <a:lnTo>
                    <a:pt x="625570" y="626207"/>
                  </a:lnTo>
                  <a:lnTo>
                    <a:pt x="591012" y="656754"/>
                  </a:lnTo>
                  <a:lnTo>
                    <a:pt x="553781" y="682209"/>
                  </a:lnTo>
                  <a:lnTo>
                    <a:pt x="514362" y="702574"/>
                  </a:lnTo>
                  <a:lnTo>
                    <a:pt x="473242" y="717847"/>
                  </a:lnTo>
                  <a:lnTo>
                    <a:pt x="430906" y="728029"/>
                  </a:lnTo>
                  <a:lnTo>
                    <a:pt x="387841" y="733120"/>
                  </a:lnTo>
                  <a:lnTo>
                    <a:pt x="344533" y="733120"/>
                  </a:lnTo>
                  <a:lnTo>
                    <a:pt x="301468" y="728029"/>
                  </a:lnTo>
                  <a:lnTo>
                    <a:pt x="259132" y="717847"/>
                  </a:lnTo>
                  <a:lnTo>
                    <a:pt x="218011" y="702574"/>
                  </a:lnTo>
                  <a:lnTo>
                    <a:pt x="178592" y="682209"/>
                  </a:lnTo>
                  <a:lnTo>
                    <a:pt x="141361" y="656754"/>
                  </a:lnTo>
                  <a:lnTo>
                    <a:pt x="106804" y="626207"/>
                  </a:lnTo>
                  <a:lnTo>
                    <a:pt x="76288" y="591615"/>
                  </a:lnTo>
                  <a:lnTo>
                    <a:pt x="50859" y="554345"/>
                  </a:lnTo>
                  <a:lnTo>
                    <a:pt x="30515" y="514886"/>
                  </a:lnTo>
                  <a:lnTo>
                    <a:pt x="15257" y="473724"/>
                  </a:lnTo>
                  <a:lnTo>
                    <a:pt x="5085" y="431345"/>
                  </a:lnTo>
                  <a:lnTo>
                    <a:pt x="0" y="388236"/>
                  </a:lnTo>
                  <a:lnTo>
                    <a:pt x="0" y="344884"/>
                  </a:lnTo>
                  <a:lnTo>
                    <a:pt x="5085" y="301775"/>
                  </a:lnTo>
                  <a:lnTo>
                    <a:pt x="15257" y="259396"/>
                  </a:lnTo>
                  <a:lnTo>
                    <a:pt x="30515" y="218233"/>
                  </a:lnTo>
                  <a:lnTo>
                    <a:pt x="50859" y="178774"/>
                  </a:lnTo>
                  <a:lnTo>
                    <a:pt x="76288" y="141505"/>
                  </a:lnTo>
                  <a:lnTo>
                    <a:pt x="106804" y="106913"/>
                  </a:lnTo>
                  <a:lnTo>
                    <a:pt x="141361" y="76366"/>
                  </a:lnTo>
                  <a:lnTo>
                    <a:pt x="178592" y="50910"/>
                  </a:lnTo>
                  <a:lnTo>
                    <a:pt x="218011" y="30546"/>
                  </a:lnTo>
                  <a:lnTo>
                    <a:pt x="259132" y="15273"/>
                  </a:lnTo>
                  <a:lnTo>
                    <a:pt x="301468" y="5091"/>
                  </a:lnTo>
                  <a:lnTo>
                    <a:pt x="344533" y="0"/>
                  </a:lnTo>
                  <a:lnTo>
                    <a:pt x="387841" y="0"/>
                  </a:lnTo>
                  <a:lnTo>
                    <a:pt x="430906" y="5091"/>
                  </a:lnTo>
                  <a:lnTo>
                    <a:pt x="473242" y="15273"/>
                  </a:lnTo>
                  <a:lnTo>
                    <a:pt x="514362" y="30546"/>
                  </a:lnTo>
                  <a:lnTo>
                    <a:pt x="553781" y="50910"/>
                  </a:lnTo>
                  <a:lnTo>
                    <a:pt x="591012" y="76366"/>
                  </a:lnTo>
                  <a:lnTo>
                    <a:pt x="625570" y="106913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930406" y="3910395"/>
            <a:ext cx="226418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N5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210543" y="1800815"/>
            <a:ext cx="2626140" cy="3748989"/>
            <a:chOff x="10240939" y="2969678"/>
            <a:chExt cx="4330700" cy="6182360"/>
          </a:xfrm>
        </p:grpSpPr>
        <p:sp>
          <p:nvSpPr>
            <p:cNvPr id="28" name="object 28"/>
            <p:cNvSpPr/>
            <p:nvPr/>
          </p:nvSpPr>
          <p:spPr>
            <a:xfrm>
              <a:off x="12694859" y="3001904"/>
              <a:ext cx="671830" cy="1142365"/>
            </a:xfrm>
            <a:custGeom>
              <a:avLst/>
              <a:gdLst/>
              <a:ahLst/>
              <a:cxnLst/>
              <a:rect l="l" t="t" r="r" b="b"/>
              <a:pathLst>
                <a:path w="671830" h="1142364">
                  <a:moveTo>
                    <a:pt x="0" y="1141882"/>
                  </a:moveTo>
                  <a:lnTo>
                    <a:pt x="671283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13777486" y="2990633"/>
              <a:ext cx="773430" cy="1164590"/>
            </a:xfrm>
            <a:custGeom>
              <a:avLst/>
              <a:gdLst/>
              <a:ahLst/>
              <a:cxnLst/>
              <a:rect l="l" t="t" r="r" b="b"/>
              <a:pathLst>
                <a:path w="773430" h="1164589">
                  <a:moveTo>
                    <a:pt x="773052" y="1164404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11583972" y="4824674"/>
              <a:ext cx="739140" cy="1457960"/>
            </a:xfrm>
            <a:custGeom>
              <a:avLst/>
              <a:gdLst/>
              <a:ahLst/>
              <a:cxnLst/>
              <a:rect l="l" t="t" r="r" b="b"/>
              <a:pathLst>
                <a:path w="739140" h="1457960">
                  <a:moveTo>
                    <a:pt x="0" y="1457841"/>
                  </a:moveTo>
                  <a:lnTo>
                    <a:pt x="738712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12628296" y="4844070"/>
              <a:ext cx="505459" cy="1419225"/>
            </a:xfrm>
            <a:custGeom>
              <a:avLst/>
              <a:gdLst/>
              <a:ahLst/>
              <a:cxnLst/>
              <a:rect l="l" t="t" r="r" b="b"/>
              <a:pathLst>
                <a:path w="505459" h="1419225">
                  <a:moveTo>
                    <a:pt x="505270" y="1419016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10261894" y="8397339"/>
              <a:ext cx="732790" cy="733425"/>
            </a:xfrm>
            <a:custGeom>
              <a:avLst/>
              <a:gdLst/>
              <a:ahLst/>
              <a:cxnLst/>
              <a:rect l="l" t="t" r="r" b="b"/>
              <a:pathLst>
                <a:path w="732790" h="733425">
                  <a:moveTo>
                    <a:pt x="387840" y="0"/>
                  </a:moveTo>
                  <a:lnTo>
                    <a:pt x="344531" y="0"/>
                  </a:lnTo>
                  <a:lnTo>
                    <a:pt x="301466" y="5091"/>
                  </a:lnTo>
                  <a:lnTo>
                    <a:pt x="259131" y="15273"/>
                  </a:lnTo>
                  <a:lnTo>
                    <a:pt x="218011" y="30546"/>
                  </a:lnTo>
                  <a:lnTo>
                    <a:pt x="178592" y="50911"/>
                  </a:lnTo>
                  <a:lnTo>
                    <a:pt x="141361" y="76366"/>
                  </a:lnTo>
                  <a:lnTo>
                    <a:pt x="106804" y="106913"/>
                  </a:lnTo>
                  <a:lnTo>
                    <a:pt x="76288" y="141506"/>
                  </a:lnTo>
                  <a:lnTo>
                    <a:pt x="50859" y="178775"/>
                  </a:lnTo>
                  <a:lnTo>
                    <a:pt x="30515" y="218234"/>
                  </a:lnTo>
                  <a:lnTo>
                    <a:pt x="15257" y="259396"/>
                  </a:lnTo>
                  <a:lnTo>
                    <a:pt x="5085" y="301775"/>
                  </a:lnTo>
                  <a:lnTo>
                    <a:pt x="0" y="344884"/>
                  </a:lnTo>
                  <a:lnTo>
                    <a:pt x="0" y="388236"/>
                  </a:lnTo>
                  <a:lnTo>
                    <a:pt x="5085" y="431345"/>
                  </a:lnTo>
                  <a:lnTo>
                    <a:pt x="15257" y="473724"/>
                  </a:lnTo>
                  <a:lnTo>
                    <a:pt x="30515" y="514886"/>
                  </a:lnTo>
                  <a:lnTo>
                    <a:pt x="50859" y="554345"/>
                  </a:lnTo>
                  <a:lnTo>
                    <a:pt x="76288" y="591615"/>
                  </a:lnTo>
                  <a:lnTo>
                    <a:pt x="106804" y="626207"/>
                  </a:lnTo>
                  <a:lnTo>
                    <a:pt x="141361" y="656754"/>
                  </a:lnTo>
                  <a:lnTo>
                    <a:pt x="178592" y="682209"/>
                  </a:lnTo>
                  <a:lnTo>
                    <a:pt x="218011" y="702574"/>
                  </a:lnTo>
                  <a:lnTo>
                    <a:pt x="259131" y="717847"/>
                  </a:lnTo>
                  <a:lnTo>
                    <a:pt x="301466" y="728029"/>
                  </a:lnTo>
                  <a:lnTo>
                    <a:pt x="344531" y="733121"/>
                  </a:lnTo>
                  <a:lnTo>
                    <a:pt x="387840" y="733121"/>
                  </a:lnTo>
                  <a:lnTo>
                    <a:pt x="430905" y="728029"/>
                  </a:lnTo>
                  <a:lnTo>
                    <a:pt x="473241" y="717847"/>
                  </a:lnTo>
                  <a:lnTo>
                    <a:pt x="514362" y="702574"/>
                  </a:lnTo>
                  <a:lnTo>
                    <a:pt x="553782" y="682209"/>
                  </a:lnTo>
                  <a:lnTo>
                    <a:pt x="591015" y="656754"/>
                  </a:lnTo>
                  <a:lnTo>
                    <a:pt x="625574" y="626207"/>
                  </a:lnTo>
                  <a:lnTo>
                    <a:pt x="656090" y="591615"/>
                  </a:lnTo>
                  <a:lnTo>
                    <a:pt x="681519" y="554345"/>
                  </a:lnTo>
                  <a:lnTo>
                    <a:pt x="701862" y="514886"/>
                  </a:lnTo>
                  <a:lnTo>
                    <a:pt x="717120" y="473724"/>
                  </a:lnTo>
                  <a:lnTo>
                    <a:pt x="727292" y="431345"/>
                  </a:lnTo>
                  <a:lnTo>
                    <a:pt x="732378" y="388236"/>
                  </a:lnTo>
                  <a:lnTo>
                    <a:pt x="732378" y="344884"/>
                  </a:lnTo>
                  <a:lnTo>
                    <a:pt x="727292" y="301775"/>
                  </a:lnTo>
                  <a:lnTo>
                    <a:pt x="717120" y="259396"/>
                  </a:lnTo>
                  <a:lnTo>
                    <a:pt x="701862" y="218234"/>
                  </a:lnTo>
                  <a:lnTo>
                    <a:pt x="681519" y="178775"/>
                  </a:lnTo>
                  <a:lnTo>
                    <a:pt x="656090" y="141506"/>
                  </a:lnTo>
                  <a:lnTo>
                    <a:pt x="625574" y="106913"/>
                  </a:lnTo>
                  <a:lnTo>
                    <a:pt x="591015" y="76366"/>
                  </a:lnTo>
                  <a:lnTo>
                    <a:pt x="553782" y="50911"/>
                  </a:lnTo>
                  <a:lnTo>
                    <a:pt x="514362" y="30546"/>
                  </a:lnTo>
                  <a:lnTo>
                    <a:pt x="473241" y="15273"/>
                  </a:lnTo>
                  <a:lnTo>
                    <a:pt x="430905" y="5091"/>
                  </a:lnTo>
                  <a:lnTo>
                    <a:pt x="3878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10261894" y="8397339"/>
              <a:ext cx="732790" cy="733425"/>
            </a:xfrm>
            <a:custGeom>
              <a:avLst/>
              <a:gdLst/>
              <a:ahLst/>
              <a:cxnLst/>
              <a:rect l="l" t="t" r="r" b="b"/>
              <a:pathLst>
                <a:path w="732790" h="733425">
                  <a:moveTo>
                    <a:pt x="625570" y="106913"/>
                  </a:moveTo>
                  <a:lnTo>
                    <a:pt x="656085" y="141505"/>
                  </a:lnTo>
                  <a:lnTo>
                    <a:pt x="681515" y="178774"/>
                  </a:lnTo>
                  <a:lnTo>
                    <a:pt x="701858" y="218233"/>
                  </a:lnTo>
                  <a:lnTo>
                    <a:pt x="717116" y="259396"/>
                  </a:lnTo>
                  <a:lnTo>
                    <a:pt x="727288" y="301775"/>
                  </a:lnTo>
                  <a:lnTo>
                    <a:pt x="732374" y="344884"/>
                  </a:lnTo>
                  <a:lnTo>
                    <a:pt x="732374" y="388236"/>
                  </a:lnTo>
                  <a:lnTo>
                    <a:pt x="727288" y="431345"/>
                  </a:lnTo>
                  <a:lnTo>
                    <a:pt x="717116" y="473724"/>
                  </a:lnTo>
                  <a:lnTo>
                    <a:pt x="701858" y="514886"/>
                  </a:lnTo>
                  <a:lnTo>
                    <a:pt x="681515" y="554345"/>
                  </a:lnTo>
                  <a:lnTo>
                    <a:pt x="656085" y="591615"/>
                  </a:lnTo>
                  <a:lnTo>
                    <a:pt x="625570" y="626207"/>
                  </a:lnTo>
                  <a:lnTo>
                    <a:pt x="591012" y="656754"/>
                  </a:lnTo>
                  <a:lnTo>
                    <a:pt x="553781" y="682209"/>
                  </a:lnTo>
                  <a:lnTo>
                    <a:pt x="514362" y="702574"/>
                  </a:lnTo>
                  <a:lnTo>
                    <a:pt x="473242" y="717847"/>
                  </a:lnTo>
                  <a:lnTo>
                    <a:pt x="430906" y="728029"/>
                  </a:lnTo>
                  <a:lnTo>
                    <a:pt x="387841" y="733120"/>
                  </a:lnTo>
                  <a:lnTo>
                    <a:pt x="344533" y="733120"/>
                  </a:lnTo>
                  <a:lnTo>
                    <a:pt x="301468" y="728029"/>
                  </a:lnTo>
                  <a:lnTo>
                    <a:pt x="259132" y="717847"/>
                  </a:lnTo>
                  <a:lnTo>
                    <a:pt x="218011" y="702574"/>
                  </a:lnTo>
                  <a:lnTo>
                    <a:pt x="178592" y="682209"/>
                  </a:lnTo>
                  <a:lnTo>
                    <a:pt x="141361" y="656754"/>
                  </a:lnTo>
                  <a:lnTo>
                    <a:pt x="106804" y="626207"/>
                  </a:lnTo>
                  <a:lnTo>
                    <a:pt x="76288" y="591615"/>
                  </a:lnTo>
                  <a:lnTo>
                    <a:pt x="50859" y="554345"/>
                  </a:lnTo>
                  <a:lnTo>
                    <a:pt x="30515" y="514886"/>
                  </a:lnTo>
                  <a:lnTo>
                    <a:pt x="15257" y="473724"/>
                  </a:lnTo>
                  <a:lnTo>
                    <a:pt x="5085" y="431345"/>
                  </a:lnTo>
                  <a:lnTo>
                    <a:pt x="0" y="388236"/>
                  </a:lnTo>
                  <a:lnTo>
                    <a:pt x="0" y="344884"/>
                  </a:lnTo>
                  <a:lnTo>
                    <a:pt x="5085" y="301775"/>
                  </a:lnTo>
                  <a:lnTo>
                    <a:pt x="15257" y="259396"/>
                  </a:lnTo>
                  <a:lnTo>
                    <a:pt x="30515" y="218233"/>
                  </a:lnTo>
                  <a:lnTo>
                    <a:pt x="50859" y="178774"/>
                  </a:lnTo>
                  <a:lnTo>
                    <a:pt x="76288" y="141505"/>
                  </a:lnTo>
                  <a:lnTo>
                    <a:pt x="106804" y="106913"/>
                  </a:lnTo>
                  <a:lnTo>
                    <a:pt x="141361" y="76366"/>
                  </a:lnTo>
                  <a:lnTo>
                    <a:pt x="178592" y="50910"/>
                  </a:lnTo>
                  <a:lnTo>
                    <a:pt x="218011" y="30546"/>
                  </a:lnTo>
                  <a:lnTo>
                    <a:pt x="259132" y="15273"/>
                  </a:lnTo>
                  <a:lnTo>
                    <a:pt x="301468" y="5091"/>
                  </a:lnTo>
                  <a:lnTo>
                    <a:pt x="344533" y="0"/>
                  </a:lnTo>
                  <a:lnTo>
                    <a:pt x="387841" y="0"/>
                  </a:lnTo>
                  <a:lnTo>
                    <a:pt x="430906" y="5091"/>
                  </a:lnTo>
                  <a:lnTo>
                    <a:pt x="473242" y="15273"/>
                  </a:lnTo>
                  <a:lnTo>
                    <a:pt x="514362" y="30546"/>
                  </a:lnTo>
                  <a:lnTo>
                    <a:pt x="553781" y="50910"/>
                  </a:lnTo>
                  <a:lnTo>
                    <a:pt x="591012" y="76366"/>
                  </a:lnTo>
                  <a:lnTo>
                    <a:pt x="625570" y="106913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332104" y="5205108"/>
            <a:ext cx="226418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N7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6955745" y="5085071"/>
            <a:ext cx="469779" cy="470164"/>
            <a:chOff x="11469833" y="8385658"/>
            <a:chExt cx="774700" cy="775335"/>
          </a:xfrm>
        </p:grpSpPr>
        <p:sp>
          <p:nvSpPr>
            <p:cNvPr id="36" name="object 36"/>
            <p:cNvSpPr/>
            <p:nvPr/>
          </p:nvSpPr>
          <p:spPr>
            <a:xfrm>
              <a:off x="11490790" y="8406613"/>
              <a:ext cx="732790" cy="733425"/>
            </a:xfrm>
            <a:custGeom>
              <a:avLst/>
              <a:gdLst/>
              <a:ahLst/>
              <a:cxnLst/>
              <a:rect l="l" t="t" r="r" b="b"/>
              <a:pathLst>
                <a:path w="732790" h="733425">
                  <a:moveTo>
                    <a:pt x="387842" y="0"/>
                  </a:moveTo>
                  <a:lnTo>
                    <a:pt x="344533" y="0"/>
                  </a:lnTo>
                  <a:lnTo>
                    <a:pt x="301468" y="5091"/>
                  </a:lnTo>
                  <a:lnTo>
                    <a:pt x="259131" y="15273"/>
                  </a:lnTo>
                  <a:lnTo>
                    <a:pt x="218011" y="30546"/>
                  </a:lnTo>
                  <a:lnTo>
                    <a:pt x="178591" y="50911"/>
                  </a:lnTo>
                  <a:lnTo>
                    <a:pt x="141360" y="76366"/>
                  </a:lnTo>
                  <a:lnTo>
                    <a:pt x="106803" y="106913"/>
                  </a:lnTo>
                  <a:lnTo>
                    <a:pt x="76288" y="141506"/>
                  </a:lnTo>
                  <a:lnTo>
                    <a:pt x="50858" y="178775"/>
                  </a:lnTo>
                  <a:lnTo>
                    <a:pt x="30515" y="218234"/>
                  </a:lnTo>
                  <a:lnTo>
                    <a:pt x="15257" y="259396"/>
                  </a:lnTo>
                  <a:lnTo>
                    <a:pt x="5085" y="301775"/>
                  </a:lnTo>
                  <a:lnTo>
                    <a:pt x="0" y="344884"/>
                  </a:lnTo>
                  <a:lnTo>
                    <a:pt x="0" y="388236"/>
                  </a:lnTo>
                  <a:lnTo>
                    <a:pt x="5085" y="431345"/>
                  </a:lnTo>
                  <a:lnTo>
                    <a:pt x="15257" y="473724"/>
                  </a:lnTo>
                  <a:lnTo>
                    <a:pt x="30515" y="514886"/>
                  </a:lnTo>
                  <a:lnTo>
                    <a:pt x="50858" y="554345"/>
                  </a:lnTo>
                  <a:lnTo>
                    <a:pt x="76288" y="591615"/>
                  </a:lnTo>
                  <a:lnTo>
                    <a:pt x="106803" y="626207"/>
                  </a:lnTo>
                  <a:lnTo>
                    <a:pt x="141360" y="656754"/>
                  </a:lnTo>
                  <a:lnTo>
                    <a:pt x="178591" y="682209"/>
                  </a:lnTo>
                  <a:lnTo>
                    <a:pt x="218011" y="702574"/>
                  </a:lnTo>
                  <a:lnTo>
                    <a:pt x="259131" y="717847"/>
                  </a:lnTo>
                  <a:lnTo>
                    <a:pt x="301468" y="728029"/>
                  </a:lnTo>
                  <a:lnTo>
                    <a:pt x="344533" y="733121"/>
                  </a:lnTo>
                  <a:lnTo>
                    <a:pt x="387842" y="733121"/>
                  </a:lnTo>
                  <a:lnTo>
                    <a:pt x="430908" y="728029"/>
                  </a:lnTo>
                  <a:lnTo>
                    <a:pt x="473244" y="717847"/>
                  </a:lnTo>
                  <a:lnTo>
                    <a:pt x="514365" y="702574"/>
                  </a:lnTo>
                  <a:lnTo>
                    <a:pt x="553784" y="682209"/>
                  </a:lnTo>
                  <a:lnTo>
                    <a:pt x="591015" y="656754"/>
                  </a:lnTo>
                  <a:lnTo>
                    <a:pt x="625572" y="626207"/>
                  </a:lnTo>
                  <a:lnTo>
                    <a:pt x="656088" y="591615"/>
                  </a:lnTo>
                  <a:lnTo>
                    <a:pt x="681517" y="554345"/>
                  </a:lnTo>
                  <a:lnTo>
                    <a:pt x="701861" y="514886"/>
                  </a:lnTo>
                  <a:lnTo>
                    <a:pt x="717118" y="473724"/>
                  </a:lnTo>
                  <a:lnTo>
                    <a:pt x="727290" y="431345"/>
                  </a:lnTo>
                  <a:lnTo>
                    <a:pt x="732376" y="388236"/>
                  </a:lnTo>
                  <a:lnTo>
                    <a:pt x="732376" y="344884"/>
                  </a:lnTo>
                  <a:lnTo>
                    <a:pt x="727290" y="301775"/>
                  </a:lnTo>
                  <a:lnTo>
                    <a:pt x="717118" y="259396"/>
                  </a:lnTo>
                  <a:lnTo>
                    <a:pt x="701861" y="218234"/>
                  </a:lnTo>
                  <a:lnTo>
                    <a:pt x="681517" y="178775"/>
                  </a:lnTo>
                  <a:lnTo>
                    <a:pt x="656088" y="141506"/>
                  </a:lnTo>
                  <a:lnTo>
                    <a:pt x="625572" y="106913"/>
                  </a:lnTo>
                  <a:lnTo>
                    <a:pt x="591015" y="76366"/>
                  </a:lnTo>
                  <a:lnTo>
                    <a:pt x="553784" y="50911"/>
                  </a:lnTo>
                  <a:lnTo>
                    <a:pt x="514365" y="30546"/>
                  </a:lnTo>
                  <a:lnTo>
                    <a:pt x="473244" y="15273"/>
                  </a:lnTo>
                  <a:lnTo>
                    <a:pt x="430908" y="5091"/>
                  </a:lnTo>
                  <a:lnTo>
                    <a:pt x="3878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11490788" y="8406613"/>
              <a:ext cx="732790" cy="733425"/>
            </a:xfrm>
            <a:custGeom>
              <a:avLst/>
              <a:gdLst/>
              <a:ahLst/>
              <a:cxnLst/>
              <a:rect l="l" t="t" r="r" b="b"/>
              <a:pathLst>
                <a:path w="732790" h="733425">
                  <a:moveTo>
                    <a:pt x="625570" y="106913"/>
                  </a:moveTo>
                  <a:lnTo>
                    <a:pt x="656085" y="141505"/>
                  </a:lnTo>
                  <a:lnTo>
                    <a:pt x="681515" y="178774"/>
                  </a:lnTo>
                  <a:lnTo>
                    <a:pt x="701858" y="218233"/>
                  </a:lnTo>
                  <a:lnTo>
                    <a:pt x="717116" y="259396"/>
                  </a:lnTo>
                  <a:lnTo>
                    <a:pt x="727288" y="301775"/>
                  </a:lnTo>
                  <a:lnTo>
                    <a:pt x="732374" y="344884"/>
                  </a:lnTo>
                  <a:lnTo>
                    <a:pt x="732374" y="388236"/>
                  </a:lnTo>
                  <a:lnTo>
                    <a:pt x="727288" y="431345"/>
                  </a:lnTo>
                  <a:lnTo>
                    <a:pt x="717116" y="473724"/>
                  </a:lnTo>
                  <a:lnTo>
                    <a:pt x="701858" y="514886"/>
                  </a:lnTo>
                  <a:lnTo>
                    <a:pt x="681515" y="554345"/>
                  </a:lnTo>
                  <a:lnTo>
                    <a:pt x="656085" y="591615"/>
                  </a:lnTo>
                  <a:lnTo>
                    <a:pt x="625570" y="626207"/>
                  </a:lnTo>
                  <a:lnTo>
                    <a:pt x="591012" y="656754"/>
                  </a:lnTo>
                  <a:lnTo>
                    <a:pt x="553781" y="682209"/>
                  </a:lnTo>
                  <a:lnTo>
                    <a:pt x="514362" y="702574"/>
                  </a:lnTo>
                  <a:lnTo>
                    <a:pt x="473242" y="717847"/>
                  </a:lnTo>
                  <a:lnTo>
                    <a:pt x="430906" y="728029"/>
                  </a:lnTo>
                  <a:lnTo>
                    <a:pt x="387841" y="733120"/>
                  </a:lnTo>
                  <a:lnTo>
                    <a:pt x="344533" y="733120"/>
                  </a:lnTo>
                  <a:lnTo>
                    <a:pt x="301468" y="728029"/>
                  </a:lnTo>
                  <a:lnTo>
                    <a:pt x="259132" y="717847"/>
                  </a:lnTo>
                  <a:lnTo>
                    <a:pt x="218011" y="702574"/>
                  </a:lnTo>
                  <a:lnTo>
                    <a:pt x="178592" y="682209"/>
                  </a:lnTo>
                  <a:lnTo>
                    <a:pt x="141361" y="656754"/>
                  </a:lnTo>
                  <a:lnTo>
                    <a:pt x="106804" y="626207"/>
                  </a:lnTo>
                  <a:lnTo>
                    <a:pt x="76288" y="591615"/>
                  </a:lnTo>
                  <a:lnTo>
                    <a:pt x="50859" y="554345"/>
                  </a:lnTo>
                  <a:lnTo>
                    <a:pt x="30515" y="514886"/>
                  </a:lnTo>
                  <a:lnTo>
                    <a:pt x="15257" y="473724"/>
                  </a:lnTo>
                  <a:lnTo>
                    <a:pt x="5085" y="431345"/>
                  </a:lnTo>
                  <a:lnTo>
                    <a:pt x="0" y="388236"/>
                  </a:lnTo>
                  <a:lnTo>
                    <a:pt x="0" y="344884"/>
                  </a:lnTo>
                  <a:lnTo>
                    <a:pt x="5085" y="301775"/>
                  </a:lnTo>
                  <a:lnTo>
                    <a:pt x="15257" y="259396"/>
                  </a:lnTo>
                  <a:lnTo>
                    <a:pt x="30515" y="218233"/>
                  </a:lnTo>
                  <a:lnTo>
                    <a:pt x="50859" y="178774"/>
                  </a:lnTo>
                  <a:lnTo>
                    <a:pt x="76288" y="141505"/>
                  </a:lnTo>
                  <a:lnTo>
                    <a:pt x="106804" y="106913"/>
                  </a:lnTo>
                  <a:lnTo>
                    <a:pt x="141361" y="76366"/>
                  </a:lnTo>
                  <a:lnTo>
                    <a:pt x="178592" y="50910"/>
                  </a:lnTo>
                  <a:lnTo>
                    <a:pt x="218011" y="30546"/>
                  </a:lnTo>
                  <a:lnTo>
                    <a:pt x="259132" y="15273"/>
                  </a:lnTo>
                  <a:lnTo>
                    <a:pt x="301468" y="5091"/>
                  </a:lnTo>
                  <a:lnTo>
                    <a:pt x="344533" y="0"/>
                  </a:lnTo>
                  <a:lnTo>
                    <a:pt x="387841" y="0"/>
                  </a:lnTo>
                  <a:lnTo>
                    <a:pt x="430906" y="5091"/>
                  </a:lnTo>
                  <a:lnTo>
                    <a:pt x="473242" y="15273"/>
                  </a:lnTo>
                  <a:lnTo>
                    <a:pt x="514362" y="30546"/>
                  </a:lnTo>
                  <a:lnTo>
                    <a:pt x="553781" y="50910"/>
                  </a:lnTo>
                  <a:lnTo>
                    <a:pt x="591012" y="76366"/>
                  </a:lnTo>
                  <a:lnTo>
                    <a:pt x="625570" y="106913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077311" y="5210732"/>
            <a:ext cx="226418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N8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513426" y="4228074"/>
            <a:ext cx="641903" cy="878332"/>
            <a:chOff x="10740416" y="6972407"/>
            <a:chExt cx="1058545" cy="1448435"/>
          </a:xfrm>
        </p:grpSpPr>
        <p:sp>
          <p:nvSpPr>
            <p:cNvPr id="40" name="object 40"/>
            <p:cNvSpPr/>
            <p:nvPr/>
          </p:nvSpPr>
          <p:spPr>
            <a:xfrm>
              <a:off x="10761358" y="6993349"/>
              <a:ext cx="514350" cy="1406525"/>
            </a:xfrm>
            <a:custGeom>
              <a:avLst/>
              <a:gdLst/>
              <a:ahLst/>
              <a:cxnLst/>
              <a:rect l="l" t="t" r="r" b="b"/>
              <a:pathLst>
                <a:path w="514350" h="1406525">
                  <a:moveTo>
                    <a:pt x="0" y="1405924"/>
                  </a:moveTo>
                  <a:lnTo>
                    <a:pt x="513889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11487933" y="7008658"/>
              <a:ext cx="290195" cy="1384935"/>
            </a:xfrm>
            <a:custGeom>
              <a:avLst/>
              <a:gdLst/>
              <a:ahLst/>
              <a:cxnLst/>
              <a:rect l="l" t="t" r="r" b="b"/>
              <a:pathLst>
                <a:path w="290195" h="1384934">
                  <a:moveTo>
                    <a:pt x="289578" y="1384554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5205380" y="4405608"/>
            <a:ext cx="1232592" cy="176613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 defTabSz="554492">
              <a:spcBef>
                <a:spcPts val="67"/>
              </a:spcBef>
              <a:tabLst>
                <a:tab pos="1007712" algn="l"/>
              </a:tabLst>
            </a:pPr>
            <a:r>
              <a:rPr sz="1092" b="1" kern="0" dirty="0">
                <a:solidFill>
                  <a:srgbClr val="FFFFFF"/>
                </a:solidFill>
                <a:latin typeface="Arial"/>
                <a:cs typeface="Arial"/>
              </a:rPr>
              <a:t>Depth</a:t>
            </a:r>
            <a:r>
              <a:rPr sz="1092" b="1" kern="0" spc="8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92" b="1" kern="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092" b="1" kern="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92" b="1" kern="0" spc="-12" dirty="0">
                <a:solidFill>
                  <a:srgbClr val="FFFFFF"/>
                </a:solidFill>
                <a:latin typeface="Arial"/>
                <a:cs typeface="Arial"/>
              </a:rPr>
              <a:t>tree</a:t>
            </a:r>
            <a:r>
              <a:rPr sz="1092" b="1" kern="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092" b="1" kern="0" spc="88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092" b="1" kern="0" spc="2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92" b="1" kern="0" spc="12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092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848715" y="1650759"/>
            <a:ext cx="5183354" cy="2493487"/>
          </a:xfrm>
          <a:prstGeom prst="rect">
            <a:avLst/>
          </a:prstGeom>
        </p:spPr>
        <p:txBody>
          <a:bodyPr vert="horz" wrap="square" lIns="0" tIns="94726" rIns="0" bIns="0" rtlCol="0">
            <a:spAutoFit/>
          </a:bodyPr>
          <a:lstStyle/>
          <a:p>
            <a:pPr marL="24259" defTabSz="554492">
              <a:spcBef>
                <a:spcPts val="746"/>
              </a:spcBef>
            </a:pP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Root</a:t>
            </a:r>
            <a:r>
              <a:rPr sz="1182" b="1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182" b="1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64" dirty="0">
                <a:solidFill>
                  <a:srgbClr val="FFFFFF"/>
                </a:solidFill>
                <a:latin typeface="Arial"/>
                <a:cs typeface="Arial"/>
              </a:rPr>
              <a:t>top</a:t>
            </a:r>
            <a:r>
              <a:rPr sz="1182" kern="0" spc="-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30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r>
              <a:rPr sz="1182" kern="0" spc="-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30" dirty="0">
                <a:solidFill>
                  <a:srgbClr val="FFFFFF"/>
                </a:solidFill>
                <a:latin typeface="Arial"/>
                <a:cs typeface="Arial"/>
              </a:rPr>
              <a:t>without</a:t>
            </a:r>
            <a:r>
              <a:rPr sz="1182" kern="0" spc="-6" dirty="0">
                <a:solidFill>
                  <a:srgbClr val="FFFFFF"/>
                </a:solidFill>
                <a:latin typeface="Arial"/>
                <a:cs typeface="Arial"/>
              </a:rPr>
              <a:t> parent</a:t>
            </a:r>
            <a:endParaRPr sz="1182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24259" marR="2217969" defTabSz="554492">
              <a:lnSpc>
                <a:spcPct val="148600"/>
              </a:lnSpc>
            </a:pP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Edge</a:t>
            </a:r>
            <a:r>
              <a:rPr sz="1182" b="1" kern="0" spc="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182" b="1" kern="0" spc="6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82" kern="0" spc="4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link</a:t>
            </a:r>
            <a:r>
              <a:rPr sz="1182" kern="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1182" kern="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parent</a:t>
            </a:r>
            <a:r>
              <a:rPr sz="1182" kern="0" spc="4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182" kern="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-6" dirty="0">
                <a:solidFill>
                  <a:srgbClr val="FFFFFF"/>
                </a:solidFill>
                <a:latin typeface="Arial"/>
                <a:cs typeface="Arial"/>
              </a:rPr>
              <a:t>child 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Leaf</a:t>
            </a:r>
            <a:r>
              <a:rPr sz="1182" b="1" kern="0" spc="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182" b="1" kern="0" spc="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82" kern="0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30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r>
              <a:rPr sz="1182" kern="0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1182" kern="0" spc="-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does</a:t>
            </a:r>
            <a:r>
              <a:rPr sz="1182" kern="0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42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1182" kern="0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1182" kern="0" spc="-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-6" dirty="0">
                <a:solidFill>
                  <a:srgbClr val="FFFFFF"/>
                </a:solidFill>
                <a:latin typeface="Arial"/>
                <a:cs typeface="Arial"/>
              </a:rPr>
              <a:t>children </a:t>
            </a:r>
            <a:r>
              <a:rPr sz="1182" b="1" kern="0" spc="-6" dirty="0">
                <a:solidFill>
                  <a:srgbClr val="FFFFFF"/>
                </a:solidFill>
                <a:latin typeface="Arial"/>
                <a:cs typeface="Arial"/>
              </a:rPr>
              <a:t>Sibling</a:t>
            </a:r>
            <a:r>
              <a:rPr sz="1182" b="1" kern="0" spc="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182" b="1" kern="0" spc="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children</a:t>
            </a:r>
            <a:r>
              <a:rPr sz="1182" kern="0" spc="-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39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182" kern="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-6" dirty="0">
                <a:solidFill>
                  <a:srgbClr val="FFFFFF"/>
                </a:solidFill>
                <a:latin typeface="Arial"/>
                <a:cs typeface="Arial"/>
              </a:rPr>
              <a:t>same</a:t>
            </a:r>
            <a:r>
              <a:rPr sz="1182" kern="0" spc="-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-6" dirty="0">
                <a:solidFill>
                  <a:srgbClr val="FFFFFF"/>
                </a:solidFill>
                <a:latin typeface="Arial"/>
                <a:cs typeface="Arial"/>
              </a:rPr>
              <a:t>parent</a:t>
            </a:r>
            <a:endParaRPr sz="1182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24259" defTabSz="554492">
              <a:spcBef>
                <a:spcPts val="494"/>
              </a:spcBef>
              <a:tabLst>
                <a:tab pos="839825" algn="l"/>
              </a:tabLst>
            </a:pPr>
            <a:r>
              <a:rPr sz="1182" b="1" kern="0" spc="-12" dirty="0">
                <a:solidFill>
                  <a:srgbClr val="FFFFFF"/>
                </a:solidFill>
                <a:latin typeface="Arial"/>
                <a:cs typeface="Arial"/>
              </a:rPr>
              <a:t>Ancestor</a:t>
            </a:r>
            <a:r>
              <a:rPr sz="1182" b="1" kern="0" spc="-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kern="0" spc="-3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parent,</a:t>
            </a:r>
            <a:r>
              <a:rPr sz="1182" kern="0" spc="9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grandparent,</a:t>
            </a:r>
            <a:r>
              <a:rPr sz="1182" kern="0" spc="9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great</a:t>
            </a:r>
            <a:r>
              <a:rPr sz="1182" kern="0" spc="9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grandparent</a:t>
            </a:r>
            <a:r>
              <a:rPr sz="1182" kern="0" spc="9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39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182" kern="0" spc="9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82" kern="0" spc="9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18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endParaRPr sz="1182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7701" defTabSz="554492">
              <a:spcBef>
                <a:spcPts val="888"/>
              </a:spcBef>
              <a:tabLst>
                <a:tab pos="1234515" algn="l"/>
              </a:tabLst>
            </a:pP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Depth</a:t>
            </a:r>
            <a:r>
              <a:rPr sz="1182" b="1" kern="0" spc="9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182" b="1" kern="0" spc="9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r>
              <a:rPr sz="1182" b="1" kern="0" spc="9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kern="0" spc="-3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82" kern="0" spc="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30" dirty="0">
                <a:solidFill>
                  <a:srgbClr val="FFFFFF"/>
                </a:solidFill>
                <a:latin typeface="Arial"/>
                <a:cs typeface="Arial"/>
              </a:rPr>
              <a:t>length</a:t>
            </a:r>
            <a:r>
              <a:rPr sz="1182" kern="0" spc="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39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182" kern="0" spc="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82" kern="0" spc="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path</a:t>
            </a:r>
            <a:r>
              <a:rPr sz="1182" kern="0" spc="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1182" kern="0" spc="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33" dirty="0">
                <a:solidFill>
                  <a:srgbClr val="FFFFFF"/>
                </a:solidFill>
                <a:latin typeface="Arial"/>
                <a:cs typeface="Arial"/>
              </a:rPr>
              <a:t>root</a:t>
            </a:r>
            <a:r>
              <a:rPr sz="1182" kern="0" spc="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58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182" kern="0" spc="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18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endParaRPr sz="1182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5787" defTabSz="554492">
              <a:spcBef>
                <a:spcPts val="725"/>
              </a:spcBef>
              <a:tabLst>
                <a:tab pos="1279953" algn="l"/>
              </a:tabLst>
            </a:pP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Height</a:t>
            </a:r>
            <a:r>
              <a:rPr sz="1182" b="1" kern="0" spc="7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182" b="1" kern="0" spc="8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r>
              <a:rPr sz="1182" b="1" kern="0" spc="8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kern="0" spc="-3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82" kern="0" spc="5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30" dirty="0">
                <a:solidFill>
                  <a:srgbClr val="FFFFFF"/>
                </a:solidFill>
                <a:latin typeface="Arial"/>
                <a:cs typeface="Arial"/>
              </a:rPr>
              <a:t>length</a:t>
            </a:r>
            <a:r>
              <a:rPr sz="1182" kern="0" spc="5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39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182" kern="0" spc="5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82" kern="0" spc="5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path</a:t>
            </a:r>
            <a:r>
              <a:rPr sz="1182" kern="0" spc="5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1182" kern="0" spc="5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82" kern="0" spc="5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30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r>
              <a:rPr sz="1182" kern="0" spc="58" dirty="0">
                <a:solidFill>
                  <a:srgbClr val="FFFFFF"/>
                </a:solidFill>
                <a:latin typeface="Arial"/>
                <a:cs typeface="Arial"/>
              </a:rPr>
              <a:t> to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82" kern="0" spc="5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deepest</a:t>
            </a:r>
            <a:r>
              <a:rPr sz="1182" kern="0" spc="5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18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endParaRPr sz="1182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7328" defTabSz="554492">
              <a:spcBef>
                <a:spcPts val="491"/>
              </a:spcBef>
            </a:pP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Depth</a:t>
            </a:r>
            <a:r>
              <a:rPr sz="1182" b="1" kern="0" spc="6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182" b="1" kern="0" spc="6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tree</a:t>
            </a:r>
            <a:r>
              <a:rPr sz="1182" b="1" kern="0" spc="6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182" b="1" kern="0" spc="6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45" dirty="0">
                <a:solidFill>
                  <a:srgbClr val="FFFFFF"/>
                </a:solidFill>
                <a:latin typeface="Arial"/>
                <a:cs typeface="Arial"/>
              </a:rPr>
              <a:t>depth</a:t>
            </a:r>
            <a:r>
              <a:rPr sz="1182" kern="0" spc="39" dirty="0">
                <a:solidFill>
                  <a:srgbClr val="FFFFFF"/>
                </a:solidFill>
                <a:latin typeface="Arial"/>
                <a:cs typeface="Arial"/>
              </a:rPr>
              <a:t> of </a:t>
            </a:r>
            <a:r>
              <a:rPr sz="1182" kern="0" spc="33" dirty="0">
                <a:solidFill>
                  <a:srgbClr val="FFFFFF"/>
                </a:solidFill>
                <a:latin typeface="Arial"/>
                <a:cs typeface="Arial"/>
              </a:rPr>
              <a:t>root</a:t>
            </a:r>
            <a:r>
              <a:rPr sz="1182" kern="0" spc="4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18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endParaRPr sz="1182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R="3081" algn="r" defTabSz="554492">
              <a:spcBef>
                <a:spcPts val="1082"/>
              </a:spcBef>
            </a:pPr>
            <a:r>
              <a:rPr sz="1304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N4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1528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700231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515601">
              <a:spcBef>
                <a:spcPts val="76"/>
              </a:spcBef>
            </a:pPr>
            <a:r>
              <a:rPr sz="4487" spc="-564" dirty="0"/>
              <a:t>T</a:t>
            </a:r>
            <a:r>
              <a:rPr sz="4487" spc="-218" dirty="0"/>
              <a:t>r</a:t>
            </a:r>
            <a:r>
              <a:rPr sz="4487" spc="-127" dirty="0"/>
              <a:t>e</a:t>
            </a:r>
            <a:r>
              <a:rPr sz="4487" spc="-36" dirty="0"/>
              <a:t>e</a:t>
            </a:r>
            <a:r>
              <a:rPr sz="4487" spc="-170" dirty="0"/>
              <a:t> </a:t>
            </a:r>
            <a:r>
              <a:rPr sz="4487" spc="-567" dirty="0"/>
              <a:t>T</a:t>
            </a:r>
            <a:r>
              <a:rPr sz="4487" spc="-27" dirty="0"/>
              <a:t>e</a:t>
            </a:r>
            <a:r>
              <a:rPr sz="4487" spc="55" dirty="0"/>
              <a:t>r</a:t>
            </a:r>
            <a:r>
              <a:rPr sz="4487" spc="-27" dirty="0"/>
              <a:t>m</a:t>
            </a:r>
            <a:r>
              <a:rPr sz="4487" spc="-21" dirty="0"/>
              <a:t>i</a:t>
            </a:r>
            <a:r>
              <a:rPr sz="4487" spc="-27" dirty="0"/>
              <a:t>n</a:t>
            </a:r>
            <a:r>
              <a:rPr sz="4487" spc="-24" dirty="0"/>
              <a:t>o</a:t>
            </a:r>
            <a:r>
              <a:rPr sz="4487" spc="-21" dirty="0"/>
              <a:t>l</a:t>
            </a:r>
            <a:r>
              <a:rPr sz="4487" spc="-24" dirty="0"/>
              <a:t>o</a:t>
            </a:r>
            <a:r>
              <a:rPr sz="4487" spc="-21" dirty="0"/>
              <a:t>g</a:t>
            </a:r>
            <a:r>
              <a:rPr sz="4487" spc="64" dirty="0"/>
              <a:t>y</a:t>
            </a:r>
            <a:endParaRPr sz="4487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76764" y="1382482"/>
            <a:ext cx="3730033" cy="41725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111742" y="1508134"/>
            <a:ext cx="226418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N1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58070" y="3909836"/>
            <a:ext cx="226418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N6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66094" y="2606409"/>
            <a:ext cx="226418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N2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40894" y="2606409"/>
            <a:ext cx="226418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N3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05341" y="3910395"/>
            <a:ext cx="226418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N4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30406" y="3910395"/>
            <a:ext cx="226418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N5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32104" y="5205108"/>
            <a:ext cx="226418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N7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77311" y="5210732"/>
            <a:ext cx="226418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N8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48714" y="1650759"/>
            <a:ext cx="5086703" cy="2151727"/>
          </a:xfrm>
          <a:prstGeom prst="rect">
            <a:avLst/>
          </a:prstGeom>
        </p:spPr>
        <p:txBody>
          <a:bodyPr vert="horz" wrap="square" lIns="0" tIns="94726" rIns="0" bIns="0" rtlCol="0">
            <a:spAutoFit/>
          </a:bodyPr>
          <a:lstStyle/>
          <a:p>
            <a:pPr marL="24259" defTabSz="554492">
              <a:spcBef>
                <a:spcPts val="746"/>
              </a:spcBef>
            </a:pP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Root</a:t>
            </a:r>
            <a:r>
              <a:rPr sz="1182" b="1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182" b="1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64" dirty="0">
                <a:solidFill>
                  <a:srgbClr val="FFFFFF"/>
                </a:solidFill>
                <a:latin typeface="Arial"/>
                <a:cs typeface="Arial"/>
              </a:rPr>
              <a:t>top</a:t>
            </a:r>
            <a:r>
              <a:rPr sz="1182" kern="0" spc="-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30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r>
              <a:rPr sz="1182" kern="0" spc="-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30" dirty="0">
                <a:solidFill>
                  <a:srgbClr val="FFFFFF"/>
                </a:solidFill>
                <a:latin typeface="Arial"/>
                <a:cs typeface="Arial"/>
              </a:rPr>
              <a:t>without</a:t>
            </a:r>
            <a:r>
              <a:rPr sz="1182" kern="0" spc="-6" dirty="0">
                <a:solidFill>
                  <a:srgbClr val="FFFFFF"/>
                </a:solidFill>
                <a:latin typeface="Arial"/>
                <a:cs typeface="Arial"/>
              </a:rPr>
              <a:t> parent</a:t>
            </a:r>
            <a:endParaRPr sz="1182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24259" marR="2121318" defTabSz="554492">
              <a:lnSpc>
                <a:spcPct val="148600"/>
              </a:lnSpc>
            </a:pP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Edge</a:t>
            </a:r>
            <a:r>
              <a:rPr sz="1182" b="1" kern="0" spc="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182" b="1" kern="0" spc="6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82" kern="0" spc="4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link</a:t>
            </a:r>
            <a:r>
              <a:rPr sz="1182" kern="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1182" kern="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parent</a:t>
            </a:r>
            <a:r>
              <a:rPr sz="1182" kern="0" spc="4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182" kern="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-6" dirty="0">
                <a:solidFill>
                  <a:srgbClr val="FFFFFF"/>
                </a:solidFill>
                <a:latin typeface="Arial"/>
                <a:cs typeface="Arial"/>
              </a:rPr>
              <a:t>child 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Leaf</a:t>
            </a:r>
            <a:r>
              <a:rPr sz="1182" b="1" kern="0" spc="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182" b="1" kern="0" spc="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82" kern="0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30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r>
              <a:rPr sz="1182" kern="0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1182" kern="0" spc="-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does</a:t>
            </a:r>
            <a:r>
              <a:rPr sz="1182" kern="0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42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1182" kern="0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1182" kern="0" spc="-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-6" dirty="0">
                <a:solidFill>
                  <a:srgbClr val="FFFFFF"/>
                </a:solidFill>
                <a:latin typeface="Arial"/>
                <a:cs typeface="Arial"/>
              </a:rPr>
              <a:t>children </a:t>
            </a:r>
            <a:r>
              <a:rPr sz="1182" b="1" kern="0" spc="-6" dirty="0">
                <a:solidFill>
                  <a:srgbClr val="FFFFFF"/>
                </a:solidFill>
                <a:latin typeface="Arial"/>
                <a:cs typeface="Arial"/>
              </a:rPr>
              <a:t>Sibling</a:t>
            </a:r>
            <a:r>
              <a:rPr sz="1182" b="1" kern="0" spc="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182" b="1" kern="0" spc="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children</a:t>
            </a:r>
            <a:r>
              <a:rPr sz="1182" kern="0" spc="-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39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182" kern="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-6" dirty="0">
                <a:solidFill>
                  <a:srgbClr val="FFFFFF"/>
                </a:solidFill>
                <a:latin typeface="Arial"/>
                <a:cs typeface="Arial"/>
              </a:rPr>
              <a:t>same</a:t>
            </a:r>
            <a:r>
              <a:rPr sz="1182" kern="0" spc="-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-6" dirty="0">
                <a:solidFill>
                  <a:srgbClr val="FFFFFF"/>
                </a:solidFill>
                <a:latin typeface="Arial"/>
                <a:cs typeface="Arial"/>
              </a:rPr>
              <a:t>parent</a:t>
            </a:r>
            <a:endParaRPr sz="1182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24259" defTabSz="554492">
              <a:spcBef>
                <a:spcPts val="494"/>
              </a:spcBef>
              <a:tabLst>
                <a:tab pos="839825" algn="l"/>
              </a:tabLst>
            </a:pPr>
            <a:r>
              <a:rPr sz="1182" b="1" kern="0" spc="-12" dirty="0">
                <a:solidFill>
                  <a:srgbClr val="FFFFFF"/>
                </a:solidFill>
                <a:latin typeface="Arial"/>
                <a:cs typeface="Arial"/>
              </a:rPr>
              <a:t>Ancestor</a:t>
            </a:r>
            <a:r>
              <a:rPr sz="1182" b="1" kern="0" spc="-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kern="0" spc="-3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parent,</a:t>
            </a:r>
            <a:r>
              <a:rPr sz="1182" kern="0" spc="9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grandparent,</a:t>
            </a:r>
            <a:r>
              <a:rPr sz="1182" kern="0" spc="9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great</a:t>
            </a:r>
            <a:r>
              <a:rPr sz="1182" kern="0" spc="9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grandparent</a:t>
            </a:r>
            <a:r>
              <a:rPr sz="1182" kern="0" spc="9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39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182" kern="0" spc="9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82" kern="0" spc="9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18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endParaRPr sz="1182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7701" defTabSz="554492">
              <a:spcBef>
                <a:spcPts val="888"/>
              </a:spcBef>
              <a:tabLst>
                <a:tab pos="1234515" algn="l"/>
              </a:tabLst>
            </a:pP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Depth</a:t>
            </a:r>
            <a:r>
              <a:rPr sz="1182" b="1" kern="0" spc="9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182" b="1" kern="0" spc="9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r>
              <a:rPr sz="1182" b="1" kern="0" spc="9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kern="0" spc="-3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82" kern="0" spc="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30" dirty="0">
                <a:solidFill>
                  <a:srgbClr val="FFFFFF"/>
                </a:solidFill>
                <a:latin typeface="Arial"/>
                <a:cs typeface="Arial"/>
              </a:rPr>
              <a:t>length</a:t>
            </a:r>
            <a:r>
              <a:rPr sz="1182" kern="0" spc="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39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182" kern="0" spc="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82" kern="0" spc="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path</a:t>
            </a:r>
            <a:r>
              <a:rPr sz="1182" kern="0" spc="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1182" kern="0" spc="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33" dirty="0">
                <a:solidFill>
                  <a:srgbClr val="FFFFFF"/>
                </a:solidFill>
                <a:latin typeface="Arial"/>
                <a:cs typeface="Arial"/>
              </a:rPr>
              <a:t>root</a:t>
            </a:r>
            <a:r>
              <a:rPr sz="1182" kern="0" spc="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58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182" kern="0" spc="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18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endParaRPr sz="1182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5787" defTabSz="554492">
              <a:spcBef>
                <a:spcPts val="725"/>
              </a:spcBef>
              <a:tabLst>
                <a:tab pos="1279953" algn="l"/>
              </a:tabLst>
            </a:pP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Height</a:t>
            </a:r>
            <a:r>
              <a:rPr sz="1182" b="1" kern="0" spc="7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182" b="1" kern="0" spc="8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r>
              <a:rPr sz="1182" b="1" kern="0" spc="8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kern="0" spc="-3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82" kern="0" spc="5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30" dirty="0">
                <a:solidFill>
                  <a:srgbClr val="FFFFFF"/>
                </a:solidFill>
                <a:latin typeface="Arial"/>
                <a:cs typeface="Arial"/>
              </a:rPr>
              <a:t>length</a:t>
            </a:r>
            <a:r>
              <a:rPr sz="1182" kern="0" spc="5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39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182" kern="0" spc="5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82" kern="0" spc="5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path</a:t>
            </a:r>
            <a:r>
              <a:rPr sz="1182" kern="0" spc="5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1182" kern="0" spc="5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82" kern="0" spc="5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30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r>
              <a:rPr sz="1182" kern="0" spc="58" dirty="0">
                <a:solidFill>
                  <a:srgbClr val="FFFFFF"/>
                </a:solidFill>
                <a:latin typeface="Arial"/>
                <a:cs typeface="Arial"/>
              </a:rPr>
              <a:t> to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82" kern="0" spc="5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deepest</a:t>
            </a:r>
            <a:r>
              <a:rPr sz="1182" kern="0" spc="5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18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endParaRPr sz="1182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7328" defTabSz="554492">
              <a:spcBef>
                <a:spcPts val="491"/>
              </a:spcBef>
            </a:pP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Depth</a:t>
            </a:r>
            <a:r>
              <a:rPr sz="1182" b="1" kern="0" spc="6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182" b="1" kern="0" spc="6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tree</a:t>
            </a:r>
            <a:r>
              <a:rPr sz="1182" b="1" kern="0" spc="6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182" b="1" kern="0" spc="6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45" dirty="0">
                <a:solidFill>
                  <a:srgbClr val="FFFFFF"/>
                </a:solidFill>
                <a:latin typeface="Arial"/>
                <a:cs typeface="Arial"/>
              </a:rPr>
              <a:t>depth</a:t>
            </a:r>
            <a:r>
              <a:rPr sz="1182" kern="0" spc="39" dirty="0">
                <a:solidFill>
                  <a:srgbClr val="FFFFFF"/>
                </a:solidFill>
                <a:latin typeface="Arial"/>
                <a:cs typeface="Arial"/>
              </a:rPr>
              <a:t> of </a:t>
            </a:r>
            <a:r>
              <a:rPr sz="1182" kern="0" spc="33" dirty="0">
                <a:solidFill>
                  <a:srgbClr val="FFFFFF"/>
                </a:solidFill>
                <a:latin typeface="Arial"/>
                <a:cs typeface="Arial"/>
              </a:rPr>
              <a:t>root</a:t>
            </a:r>
            <a:r>
              <a:rPr sz="1182" kern="0" spc="4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18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endParaRPr sz="1182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33192" y="4773266"/>
            <a:ext cx="1277259" cy="176613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 defTabSz="554492">
              <a:spcBef>
                <a:spcPts val="67"/>
              </a:spcBef>
              <a:tabLst>
                <a:tab pos="1051995" algn="l"/>
              </a:tabLst>
            </a:pPr>
            <a:r>
              <a:rPr sz="1092" b="1" kern="0" dirty="0">
                <a:solidFill>
                  <a:srgbClr val="FFFFFF"/>
                </a:solidFill>
                <a:latin typeface="Arial"/>
                <a:cs typeface="Arial"/>
              </a:rPr>
              <a:t>Height</a:t>
            </a:r>
            <a:r>
              <a:rPr sz="1092" b="1" kern="0" spc="6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92" b="1" kern="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092" b="1" kern="0" spc="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92" b="1" kern="0" spc="-12" dirty="0">
                <a:solidFill>
                  <a:srgbClr val="FFFFFF"/>
                </a:solidFill>
                <a:latin typeface="Arial"/>
                <a:cs typeface="Arial"/>
              </a:rPr>
              <a:t>tree</a:t>
            </a:r>
            <a:r>
              <a:rPr sz="1092" b="1" kern="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092" b="1" kern="0" spc="88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092" b="1" kern="0" spc="2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92" b="1" kern="0" spc="12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092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74113" y="3858013"/>
            <a:ext cx="2490213" cy="19163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 defTabSz="554492">
              <a:spcBef>
                <a:spcPts val="76"/>
              </a:spcBef>
            </a:pP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Height</a:t>
            </a:r>
            <a:r>
              <a:rPr sz="1182" b="1" kern="0" spc="5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182" b="1" kern="0" spc="5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tree</a:t>
            </a:r>
            <a:r>
              <a:rPr sz="1182" b="1" kern="0" spc="5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182" b="1" kern="0" spc="5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30" dirty="0">
                <a:solidFill>
                  <a:srgbClr val="FFFFFF"/>
                </a:solidFill>
                <a:latin typeface="Arial"/>
                <a:cs typeface="Arial"/>
              </a:rPr>
              <a:t>height</a:t>
            </a:r>
            <a:r>
              <a:rPr sz="1182" kern="0" spc="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39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182" kern="0" spc="33" dirty="0">
                <a:solidFill>
                  <a:srgbClr val="FFFFFF"/>
                </a:solidFill>
                <a:latin typeface="Arial"/>
                <a:cs typeface="Arial"/>
              </a:rPr>
              <a:t> root</a:t>
            </a:r>
            <a:r>
              <a:rPr sz="1182" kern="0" spc="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18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endParaRPr sz="1182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112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700231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515601">
              <a:spcBef>
                <a:spcPts val="76"/>
              </a:spcBef>
            </a:pPr>
            <a:r>
              <a:rPr sz="4487" spc="-139" dirty="0"/>
              <a:t>Binary</a:t>
            </a:r>
            <a:r>
              <a:rPr sz="4487" spc="-176" dirty="0"/>
              <a:t> </a:t>
            </a:r>
            <a:r>
              <a:rPr sz="4487" spc="-585" dirty="0"/>
              <a:t>T</a:t>
            </a:r>
            <a:r>
              <a:rPr sz="4487" spc="-218" dirty="0"/>
              <a:t>r</a:t>
            </a:r>
            <a:r>
              <a:rPr sz="4487" spc="-136" dirty="0"/>
              <a:t>ee</a:t>
            </a:r>
            <a:endParaRPr sz="4487"/>
          </a:p>
        </p:txBody>
      </p:sp>
      <p:grpSp>
        <p:nvGrpSpPr>
          <p:cNvPr id="4" name="object 4"/>
          <p:cNvGrpSpPr/>
          <p:nvPr/>
        </p:nvGrpSpPr>
        <p:grpSpPr>
          <a:xfrm>
            <a:off x="7095069" y="3196811"/>
            <a:ext cx="563349" cy="394691"/>
            <a:chOff x="11699588" y="5271777"/>
            <a:chExt cx="929005" cy="650875"/>
          </a:xfrm>
        </p:grpSpPr>
        <p:sp>
          <p:nvSpPr>
            <p:cNvPr id="5" name="object 5"/>
            <p:cNvSpPr/>
            <p:nvPr/>
          </p:nvSpPr>
          <p:spPr>
            <a:xfrm>
              <a:off x="11720541" y="5292731"/>
              <a:ext cx="887094" cy="608965"/>
            </a:xfrm>
            <a:custGeom>
              <a:avLst/>
              <a:gdLst/>
              <a:ahLst/>
              <a:cxnLst/>
              <a:rect l="l" t="t" r="r" b="b"/>
              <a:pathLst>
                <a:path w="887095" h="608964">
                  <a:moveTo>
                    <a:pt x="443444" y="0"/>
                  </a:moveTo>
                  <a:lnTo>
                    <a:pt x="394886" y="1819"/>
                  </a:lnTo>
                  <a:lnTo>
                    <a:pt x="346798" y="7277"/>
                  </a:lnTo>
                  <a:lnTo>
                    <a:pt x="299651" y="16373"/>
                  </a:lnTo>
                  <a:lnTo>
                    <a:pt x="253915" y="29109"/>
                  </a:lnTo>
                  <a:lnTo>
                    <a:pt x="210062" y="45483"/>
                  </a:lnTo>
                  <a:lnTo>
                    <a:pt x="168561" y="65495"/>
                  </a:lnTo>
                  <a:lnTo>
                    <a:pt x="129883" y="89146"/>
                  </a:lnTo>
                  <a:lnTo>
                    <a:pt x="90196" y="120315"/>
                  </a:lnTo>
                  <a:lnTo>
                    <a:pt x="57725" y="154047"/>
                  </a:lnTo>
                  <a:lnTo>
                    <a:pt x="32470" y="189831"/>
                  </a:lnTo>
                  <a:lnTo>
                    <a:pt x="14431" y="227154"/>
                  </a:lnTo>
                  <a:lnTo>
                    <a:pt x="3607" y="265502"/>
                  </a:lnTo>
                  <a:lnTo>
                    <a:pt x="0" y="304363"/>
                  </a:lnTo>
                  <a:lnTo>
                    <a:pt x="3607" y="343225"/>
                  </a:lnTo>
                  <a:lnTo>
                    <a:pt x="14431" y="381573"/>
                  </a:lnTo>
                  <a:lnTo>
                    <a:pt x="32470" y="418896"/>
                  </a:lnTo>
                  <a:lnTo>
                    <a:pt x="57725" y="454680"/>
                  </a:lnTo>
                  <a:lnTo>
                    <a:pt x="90196" y="488413"/>
                  </a:lnTo>
                  <a:lnTo>
                    <a:pt x="129883" y="519581"/>
                  </a:lnTo>
                  <a:lnTo>
                    <a:pt x="168561" y="543232"/>
                  </a:lnTo>
                  <a:lnTo>
                    <a:pt x="210062" y="563244"/>
                  </a:lnTo>
                  <a:lnTo>
                    <a:pt x="253915" y="579618"/>
                  </a:lnTo>
                  <a:lnTo>
                    <a:pt x="299651" y="592353"/>
                  </a:lnTo>
                  <a:lnTo>
                    <a:pt x="346798" y="601449"/>
                  </a:lnTo>
                  <a:lnTo>
                    <a:pt x="394886" y="606907"/>
                  </a:lnTo>
                  <a:lnTo>
                    <a:pt x="443444" y="608727"/>
                  </a:lnTo>
                  <a:lnTo>
                    <a:pt x="492003" y="606907"/>
                  </a:lnTo>
                  <a:lnTo>
                    <a:pt x="540091" y="601449"/>
                  </a:lnTo>
                  <a:lnTo>
                    <a:pt x="587238" y="592353"/>
                  </a:lnTo>
                  <a:lnTo>
                    <a:pt x="632973" y="579618"/>
                  </a:lnTo>
                  <a:lnTo>
                    <a:pt x="676826" y="563244"/>
                  </a:lnTo>
                  <a:lnTo>
                    <a:pt x="718327" y="543232"/>
                  </a:lnTo>
                  <a:lnTo>
                    <a:pt x="757005" y="519581"/>
                  </a:lnTo>
                  <a:lnTo>
                    <a:pt x="796689" y="488413"/>
                  </a:lnTo>
                  <a:lnTo>
                    <a:pt x="829158" y="454680"/>
                  </a:lnTo>
                  <a:lnTo>
                    <a:pt x="854412" y="418896"/>
                  </a:lnTo>
                  <a:lnTo>
                    <a:pt x="872450" y="381573"/>
                  </a:lnTo>
                  <a:lnTo>
                    <a:pt x="883273" y="343225"/>
                  </a:lnTo>
                  <a:lnTo>
                    <a:pt x="886881" y="304363"/>
                  </a:lnTo>
                  <a:lnTo>
                    <a:pt x="883273" y="265502"/>
                  </a:lnTo>
                  <a:lnTo>
                    <a:pt x="872450" y="227154"/>
                  </a:lnTo>
                  <a:lnTo>
                    <a:pt x="854412" y="189831"/>
                  </a:lnTo>
                  <a:lnTo>
                    <a:pt x="829158" y="154047"/>
                  </a:lnTo>
                  <a:lnTo>
                    <a:pt x="796689" y="120315"/>
                  </a:lnTo>
                  <a:lnTo>
                    <a:pt x="757005" y="89146"/>
                  </a:lnTo>
                  <a:lnTo>
                    <a:pt x="718327" y="65495"/>
                  </a:lnTo>
                  <a:lnTo>
                    <a:pt x="676826" y="45483"/>
                  </a:lnTo>
                  <a:lnTo>
                    <a:pt x="632973" y="29109"/>
                  </a:lnTo>
                  <a:lnTo>
                    <a:pt x="587238" y="16373"/>
                  </a:lnTo>
                  <a:lnTo>
                    <a:pt x="540091" y="7277"/>
                  </a:lnTo>
                  <a:lnTo>
                    <a:pt x="492003" y="1819"/>
                  </a:lnTo>
                  <a:lnTo>
                    <a:pt x="443444" y="0"/>
                  </a:lnTo>
                  <a:close/>
                </a:path>
              </a:pathLst>
            </a:custGeom>
            <a:solidFill>
              <a:srgbClr val="B9FE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1720543" y="5292732"/>
              <a:ext cx="887094" cy="608965"/>
            </a:xfrm>
            <a:custGeom>
              <a:avLst/>
              <a:gdLst/>
              <a:ahLst/>
              <a:cxnLst/>
              <a:rect l="l" t="t" r="r" b="b"/>
              <a:pathLst>
                <a:path w="887095" h="608964">
                  <a:moveTo>
                    <a:pt x="756999" y="89146"/>
                  </a:moveTo>
                  <a:lnTo>
                    <a:pt x="796685" y="120314"/>
                  </a:lnTo>
                  <a:lnTo>
                    <a:pt x="829155" y="154047"/>
                  </a:lnTo>
                  <a:lnTo>
                    <a:pt x="854410" y="189831"/>
                  </a:lnTo>
                  <a:lnTo>
                    <a:pt x="872449" y="227153"/>
                  </a:lnTo>
                  <a:lnTo>
                    <a:pt x="883272" y="265502"/>
                  </a:lnTo>
                  <a:lnTo>
                    <a:pt x="886880" y="304363"/>
                  </a:lnTo>
                  <a:lnTo>
                    <a:pt x="883272" y="343224"/>
                  </a:lnTo>
                  <a:lnTo>
                    <a:pt x="872449" y="381573"/>
                  </a:lnTo>
                  <a:lnTo>
                    <a:pt x="854410" y="418895"/>
                  </a:lnTo>
                  <a:lnTo>
                    <a:pt x="829155" y="454679"/>
                  </a:lnTo>
                  <a:lnTo>
                    <a:pt x="796685" y="488412"/>
                  </a:lnTo>
                  <a:lnTo>
                    <a:pt x="756999" y="519581"/>
                  </a:lnTo>
                  <a:lnTo>
                    <a:pt x="718322" y="543232"/>
                  </a:lnTo>
                  <a:lnTo>
                    <a:pt x="676822" y="563244"/>
                  </a:lnTo>
                  <a:lnTo>
                    <a:pt x="632968" y="579618"/>
                  </a:lnTo>
                  <a:lnTo>
                    <a:pt x="587233" y="592353"/>
                  </a:lnTo>
                  <a:lnTo>
                    <a:pt x="540086" y="601449"/>
                  </a:lnTo>
                  <a:lnTo>
                    <a:pt x="491998" y="606907"/>
                  </a:lnTo>
                  <a:lnTo>
                    <a:pt x="443440" y="608727"/>
                  </a:lnTo>
                  <a:lnTo>
                    <a:pt x="394881" y="606907"/>
                  </a:lnTo>
                  <a:lnTo>
                    <a:pt x="346793" y="601449"/>
                  </a:lnTo>
                  <a:lnTo>
                    <a:pt x="299646" y="592353"/>
                  </a:lnTo>
                  <a:lnTo>
                    <a:pt x="253911" y="579618"/>
                  </a:lnTo>
                  <a:lnTo>
                    <a:pt x="210058" y="563244"/>
                  </a:lnTo>
                  <a:lnTo>
                    <a:pt x="168557" y="543232"/>
                  </a:lnTo>
                  <a:lnTo>
                    <a:pt x="129880" y="519581"/>
                  </a:lnTo>
                  <a:lnTo>
                    <a:pt x="90194" y="488412"/>
                  </a:lnTo>
                  <a:lnTo>
                    <a:pt x="57724" y="454679"/>
                  </a:lnTo>
                  <a:lnTo>
                    <a:pt x="32470" y="418895"/>
                  </a:lnTo>
                  <a:lnTo>
                    <a:pt x="14431" y="381573"/>
                  </a:lnTo>
                  <a:lnTo>
                    <a:pt x="3607" y="343224"/>
                  </a:lnTo>
                  <a:lnTo>
                    <a:pt x="0" y="304363"/>
                  </a:lnTo>
                  <a:lnTo>
                    <a:pt x="3607" y="265502"/>
                  </a:lnTo>
                  <a:lnTo>
                    <a:pt x="14431" y="227153"/>
                  </a:lnTo>
                  <a:lnTo>
                    <a:pt x="32470" y="189831"/>
                  </a:lnTo>
                  <a:lnTo>
                    <a:pt x="57724" y="154047"/>
                  </a:lnTo>
                  <a:lnTo>
                    <a:pt x="90194" y="120314"/>
                  </a:lnTo>
                  <a:lnTo>
                    <a:pt x="129880" y="89146"/>
                  </a:lnTo>
                  <a:lnTo>
                    <a:pt x="168557" y="65495"/>
                  </a:lnTo>
                  <a:lnTo>
                    <a:pt x="210058" y="45482"/>
                  </a:lnTo>
                  <a:lnTo>
                    <a:pt x="253911" y="29108"/>
                  </a:lnTo>
                  <a:lnTo>
                    <a:pt x="299646" y="16373"/>
                  </a:lnTo>
                  <a:lnTo>
                    <a:pt x="346793" y="7277"/>
                  </a:lnTo>
                  <a:lnTo>
                    <a:pt x="394881" y="1819"/>
                  </a:lnTo>
                  <a:lnTo>
                    <a:pt x="443440" y="0"/>
                  </a:lnTo>
                  <a:lnTo>
                    <a:pt x="491998" y="1819"/>
                  </a:lnTo>
                  <a:lnTo>
                    <a:pt x="540086" y="7277"/>
                  </a:lnTo>
                  <a:lnTo>
                    <a:pt x="587233" y="16373"/>
                  </a:lnTo>
                  <a:lnTo>
                    <a:pt x="632968" y="29108"/>
                  </a:lnTo>
                  <a:lnTo>
                    <a:pt x="676822" y="45482"/>
                  </a:lnTo>
                  <a:lnTo>
                    <a:pt x="718322" y="65495"/>
                  </a:lnTo>
                  <a:lnTo>
                    <a:pt x="756999" y="89146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289621" y="3310415"/>
            <a:ext cx="174049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b="1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N1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408353" y="4840716"/>
            <a:ext cx="563349" cy="394691"/>
            <a:chOff x="13865291" y="7982699"/>
            <a:chExt cx="929005" cy="650875"/>
          </a:xfrm>
        </p:grpSpPr>
        <p:sp>
          <p:nvSpPr>
            <p:cNvPr id="9" name="object 9"/>
            <p:cNvSpPr/>
            <p:nvPr/>
          </p:nvSpPr>
          <p:spPr>
            <a:xfrm>
              <a:off x="13886243" y="8003654"/>
              <a:ext cx="887094" cy="608965"/>
            </a:xfrm>
            <a:custGeom>
              <a:avLst/>
              <a:gdLst/>
              <a:ahLst/>
              <a:cxnLst/>
              <a:rect l="l" t="t" r="r" b="b"/>
              <a:pathLst>
                <a:path w="887094" h="608965">
                  <a:moveTo>
                    <a:pt x="443439" y="0"/>
                  </a:moveTo>
                  <a:lnTo>
                    <a:pt x="394880" y="1819"/>
                  </a:lnTo>
                  <a:lnTo>
                    <a:pt x="346793" y="7277"/>
                  </a:lnTo>
                  <a:lnTo>
                    <a:pt x="299646" y="16373"/>
                  </a:lnTo>
                  <a:lnTo>
                    <a:pt x="253911" y="29108"/>
                  </a:lnTo>
                  <a:lnTo>
                    <a:pt x="210058" y="45482"/>
                  </a:lnTo>
                  <a:lnTo>
                    <a:pt x="168559" y="65495"/>
                  </a:lnTo>
                  <a:lnTo>
                    <a:pt x="129883" y="89145"/>
                  </a:lnTo>
                  <a:lnTo>
                    <a:pt x="90196" y="120314"/>
                  </a:lnTo>
                  <a:lnTo>
                    <a:pt x="57725" y="154047"/>
                  </a:lnTo>
                  <a:lnTo>
                    <a:pt x="32470" y="189831"/>
                  </a:lnTo>
                  <a:lnTo>
                    <a:pt x="14431" y="227153"/>
                  </a:lnTo>
                  <a:lnTo>
                    <a:pt x="3607" y="265501"/>
                  </a:lnTo>
                  <a:lnTo>
                    <a:pt x="0" y="304363"/>
                  </a:lnTo>
                  <a:lnTo>
                    <a:pt x="3607" y="343224"/>
                  </a:lnTo>
                  <a:lnTo>
                    <a:pt x="14431" y="381572"/>
                  </a:lnTo>
                  <a:lnTo>
                    <a:pt x="32470" y="418895"/>
                  </a:lnTo>
                  <a:lnTo>
                    <a:pt x="57725" y="454679"/>
                  </a:lnTo>
                  <a:lnTo>
                    <a:pt x="90196" y="488412"/>
                  </a:lnTo>
                  <a:lnTo>
                    <a:pt x="129883" y="519581"/>
                  </a:lnTo>
                  <a:lnTo>
                    <a:pt x="168559" y="543232"/>
                  </a:lnTo>
                  <a:lnTo>
                    <a:pt x="210058" y="563244"/>
                  </a:lnTo>
                  <a:lnTo>
                    <a:pt x="253911" y="579618"/>
                  </a:lnTo>
                  <a:lnTo>
                    <a:pt x="299646" y="592353"/>
                  </a:lnTo>
                  <a:lnTo>
                    <a:pt x="346793" y="601449"/>
                  </a:lnTo>
                  <a:lnTo>
                    <a:pt x="394880" y="606907"/>
                  </a:lnTo>
                  <a:lnTo>
                    <a:pt x="443439" y="608727"/>
                  </a:lnTo>
                  <a:lnTo>
                    <a:pt x="491997" y="606907"/>
                  </a:lnTo>
                  <a:lnTo>
                    <a:pt x="540085" y="601449"/>
                  </a:lnTo>
                  <a:lnTo>
                    <a:pt x="587232" y="592353"/>
                  </a:lnTo>
                  <a:lnTo>
                    <a:pt x="632967" y="579618"/>
                  </a:lnTo>
                  <a:lnTo>
                    <a:pt x="676819" y="563244"/>
                  </a:lnTo>
                  <a:lnTo>
                    <a:pt x="718319" y="543232"/>
                  </a:lnTo>
                  <a:lnTo>
                    <a:pt x="756995" y="519581"/>
                  </a:lnTo>
                  <a:lnTo>
                    <a:pt x="796681" y="488412"/>
                  </a:lnTo>
                  <a:lnTo>
                    <a:pt x="829152" y="454679"/>
                  </a:lnTo>
                  <a:lnTo>
                    <a:pt x="854407" y="418895"/>
                  </a:lnTo>
                  <a:lnTo>
                    <a:pt x="872447" y="381572"/>
                  </a:lnTo>
                  <a:lnTo>
                    <a:pt x="883270" y="343224"/>
                  </a:lnTo>
                  <a:lnTo>
                    <a:pt x="886878" y="304363"/>
                  </a:lnTo>
                  <a:lnTo>
                    <a:pt x="883270" y="265501"/>
                  </a:lnTo>
                  <a:lnTo>
                    <a:pt x="872447" y="227153"/>
                  </a:lnTo>
                  <a:lnTo>
                    <a:pt x="854407" y="189831"/>
                  </a:lnTo>
                  <a:lnTo>
                    <a:pt x="829152" y="154047"/>
                  </a:lnTo>
                  <a:lnTo>
                    <a:pt x="796681" y="120314"/>
                  </a:lnTo>
                  <a:lnTo>
                    <a:pt x="756995" y="89145"/>
                  </a:lnTo>
                  <a:lnTo>
                    <a:pt x="718319" y="65495"/>
                  </a:lnTo>
                  <a:lnTo>
                    <a:pt x="676819" y="45482"/>
                  </a:lnTo>
                  <a:lnTo>
                    <a:pt x="632967" y="29108"/>
                  </a:lnTo>
                  <a:lnTo>
                    <a:pt x="587232" y="16373"/>
                  </a:lnTo>
                  <a:lnTo>
                    <a:pt x="540085" y="7277"/>
                  </a:lnTo>
                  <a:lnTo>
                    <a:pt x="491997" y="1819"/>
                  </a:lnTo>
                  <a:lnTo>
                    <a:pt x="443439" y="0"/>
                  </a:lnTo>
                  <a:close/>
                </a:path>
              </a:pathLst>
            </a:custGeom>
            <a:solidFill>
              <a:srgbClr val="C7FC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3886246" y="8003654"/>
              <a:ext cx="887094" cy="608965"/>
            </a:xfrm>
            <a:custGeom>
              <a:avLst/>
              <a:gdLst/>
              <a:ahLst/>
              <a:cxnLst/>
              <a:rect l="l" t="t" r="r" b="b"/>
              <a:pathLst>
                <a:path w="887094" h="608965">
                  <a:moveTo>
                    <a:pt x="756999" y="89146"/>
                  </a:moveTo>
                  <a:lnTo>
                    <a:pt x="796685" y="120314"/>
                  </a:lnTo>
                  <a:lnTo>
                    <a:pt x="829155" y="154047"/>
                  </a:lnTo>
                  <a:lnTo>
                    <a:pt x="854410" y="189831"/>
                  </a:lnTo>
                  <a:lnTo>
                    <a:pt x="872449" y="227153"/>
                  </a:lnTo>
                  <a:lnTo>
                    <a:pt x="883272" y="265502"/>
                  </a:lnTo>
                  <a:lnTo>
                    <a:pt x="886880" y="304363"/>
                  </a:lnTo>
                  <a:lnTo>
                    <a:pt x="883272" y="343224"/>
                  </a:lnTo>
                  <a:lnTo>
                    <a:pt x="872449" y="381573"/>
                  </a:lnTo>
                  <a:lnTo>
                    <a:pt x="854410" y="418895"/>
                  </a:lnTo>
                  <a:lnTo>
                    <a:pt x="829155" y="454679"/>
                  </a:lnTo>
                  <a:lnTo>
                    <a:pt x="796685" y="488412"/>
                  </a:lnTo>
                  <a:lnTo>
                    <a:pt x="756999" y="519581"/>
                  </a:lnTo>
                  <a:lnTo>
                    <a:pt x="718322" y="543232"/>
                  </a:lnTo>
                  <a:lnTo>
                    <a:pt x="676822" y="563244"/>
                  </a:lnTo>
                  <a:lnTo>
                    <a:pt x="632968" y="579618"/>
                  </a:lnTo>
                  <a:lnTo>
                    <a:pt x="587233" y="592353"/>
                  </a:lnTo>
                  <a:lnTo>
                    <a:pt x="540086" y="601449"/>
                  </a:lnTo>
                  <a:lnTo>
                    <a:pt x="491998" y="606907"/>
                  </a:lnTo>
                  <a:lnTo>
                    <a:pt x="443440" y="608727"/>
                  </a:lnTo>
                  <a:lnTo>
                    <a:pt x="394881" y="606907"/>
                  </a:lnTo>
                  <a:lnTo>
                    <a:pt x="346793" y="601449"/>
                  </a:lnTo>
                  <a:lnTo>
                    <a:pt x="299646" y="592353"/>
                  </a:lnTo>
                  <a:lnTo>
                    <a:pt x="253911" y="579618"/>
                  </a:lnTo>
                  <a:lnTo>
                    <a:pt x="210058" y="563244"/>
                  </a:lnTo>
                  <a:lnTo>
                    <a:pt x="168557" y="543232"/>
                  </a:lnTo>
                  <a:lnTo>
                    <a:pt x="129880" y="519581"/>
                  </a:lnTo>
                  <a:lnTo>
                    <a:pt x="90194" y="488412"/>
                  </a:lnTo>
                  <a:lnTo>
                    <a:pt x="57724" y="454679"/>
                  </a:lnTo>
                  <a:lnTo>
                    <a:pt x="32470" y="418895"/>
                  </a:lnTo>
                  <a:lnTo>
                    <a:pt x="14431" y="381573"/>
                  </a:lnTo>
                  <a:lnTo>
                    <a:pt x="3607" y="343224"/>
                  </a:lnTo>
                  <a:lnTo>
                    <a:pt x="0" y="304363"/>
                  </a:lnTo>
                  <a:lnTo>
                    <a:pt x="3607" y="265502"/>
                  </a:lnTo>
                  <a:lnTo>
                    <a:pt x="14431" y="227153"/>
                  </a:lnTo>
                  <a:lnTo>
                    <a:pt x="32470" y="189831"/>
                  </a:lnTo>
                  <a:lnTo>
                    <a:pt x="57724" y="154047"/>
                  </a:lnTo>
                  <a:lnTo>
                    <a:pt x="90194" y="120314"/>
                  </a:lnTo>
                  <a:lnTo>
                    <a:pt x="129880" y="89146"/>
                  </a:lnTo>
                  <a:lnTo>
                    <a:pt x="168557" y="65495"/>
                  </a:lnTo>
                  <a:lnTo>
                    <a:pt x="210058" y="45482"/>
                  </a:lnTo>
                  <a:lnTo>
                    <a:pt x="253911" y="29108"/>
                  </a:lnTo>
                  <a:lnTo>
                    <a:pt x="299646" y="16373"/>
                  </a:lnTo>
                  <a:lnTo>
                    <a:pt x="346793" y="7277"/>
                  </a:lnTo>
                  <a:lnTo>
                    <a:pt x="394881" y="1819"/>
                  </a:lnTo>
                  <a:lnTo>
                    <a:pt x="443440" y="0"/>
                  </a:lnTo>
                  <a:lnTo>
                    <a:pt x="491998" y="1819"/>
                  </a:lnTo>
                  <a:lnTo>
                    <a:pt x="540086" y="7277"/>
                  </a:lnTo>
                  <a:lnTo>
                    <a:pt x="587233" y="16373"/>
                  </a:lnTo>
                  <a:lnTo>
                    <a:pt x="632968" y="29108"/>
                  </a:lnTo>
                  <a:lnTo>
                    <a:pt x="676822" y="45482"/>
                  </a:lnTo>
                  <a:lnTo>
                    <a:pt x="718322" y="65495"/>
                  </a:lnTo>
                  <a:lnTo>
                    <a:pt x="756999" y="89146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602906" y="4954321"/>
            <a:ext cx="174049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b="1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N6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464895" y="3948552"/>
            <a:ext cx="2117470" cy="923770"/>
            <a:chOff x="10660384" y="6511454"/>
            <a:chExt cx="3491865" cy="1523365"/>
          </a:xfrm>
        </p:grpSpPr>
        <p:sp>
          <p:nvSpPr>
            <p:cNvPr id="13" name="object 13"/>
            <p:cNvSpPr/>
            <p:nvPr/>
          </p:nvSpPr>
          <p:spPr>
            <a:xfrm>
              <a:off x="10681345" y="6532409"/>
              <a:ext cx="887094" cy="608965"/>
            </a:xfrm>
            <a:custGeom>
              <a:avLst/>
              <a:gdLst/>
              <a:ahLst/>
              <a:cxnLst/>
              <a:rect l="l" t="t" r="r" b="b"/>
              <a:pathLst>
                <a:path w="887095" h="608965">
                  <a:moveTo>
                    <a:pt x="443436" y="0"/>
                  </a:moveTo>
                  <a:lnTo>
                    <a:pt x="394878" y="1819"/>
                  </a:lnTo>
                  <a:lnTo>
                    <a:pt x="346790" y="7277"/>
                  </a:lnTo>
                  <a:lnTo>
                    <a:pt x="299643" y="16373"/>
                  </a:lnTo>
                  <a:lnTo>
                    <a:pt x="253907" y="29108"/>
                  </a:lnTo>
                  <a:lnTo>
                    <a:pt x="210054" y="45482"/>
                  </a:lnTo>
                  <a:lnTo>
                    <a:pt x="168553" y="65495"/>
                  </a:lnTo>
                  <a:lnTo>
                    <a:pt x="129875" y="89145"/>
                  </a:lnTo>
                  <a:lnTo>
                    <a:pt x="90191" y="120314"/>
                  </a:lnTo>
                  <a:lnTo>
                    <a:pt x="57722" y="154047"/>
                  </a:lnTo>
                  <a:lnTo>
                    <a:pt x="32468" y="189831"/>
                  </a:lnTo>
                  <a:lnTo>
                    <a:pt x="14430" y="227153"/>
                  </a:lnTo>
                  <a:lnTo>
                    <a:pt x="3607" y="265502"/>
                  </a:lnTo>
                  <a:lnTo>
                    <a:pt x="0" y="304363"/>
                  </a:lnTo>
                  <a:lnTo>
                    <a:pt x="3607" y="343224"/>
                  </a:lnTo>
                  <a:lnTo>
                    <a:pt x="14430" y="381573"/>
                  </a:lnTo>
                  <a:lnTo>
                    <a:pt x="32468" y="418895"/>
                  </a:lnTo>
                  <a:lnTo>
                    <a:pt x="57722" y="454679"/>
                  </a:lnTo>
                  <a:lnTo>
                    <a:pt x="90191" y="488412"/>
                  </a:lnTo>
                  <a:lnTo>
                    <a:pt x="129875" y="519581"/>
                  </a:lnTo>
                  <a:lnTo>
                    <a:pt x="168553" y="543232"/>
                  </a:lnTo>
                  <a:lnTo>
                    <a:pt x="210054" y="563244"/>
                  </a:lnTo>
                  <a:lnTo>
                    <a:pt x="253907" y="579618"/>
                  </a:lnTo>
                  <a:lnTo>
                    <a:pt x="299643" y="592353"/>
                  </a:lnTo>
                  <a:lnTo>
                    <a:pt x="346790" y="601449"/>
                  </a:lnTo>
                  <a:lnTo>
                    <a:pt x="394878" y="606907"/>
                  </a:lnTo>
                  <a:lnTo>
                    <a:pt x="443436" y="608727"/>
                  </a:lnTo>
                  <a:lnTo>
                    <a:pt x="491995" y="606907"/>
                  </a:lnTo>
                  <a:lnTo>
                    <a:pt x="540083" y="601449"/>
                  </a:lnTo>
                  <a:lnTo>
                    <a:pt x="587230" y="592353"/>
                  </a:lnTo>
                  <a:lnTo>
                    <a:pt x="632965" y="579618"/>
                  </a:lnTo>
                  <a:lnTo>
                    <a:pt x="676819" y="563244"/>
                  </a:lnTo>
                  <a:lnTo>
                    <a:pt x="718319" y="543232"/>
                  </a:lnTo>
                  <a:lnTo>
                    <a:pt x="756997" y="519581"/>
                  </a:lnTo>
                  <a:lnTo>
                    <a:pt x="796684" y="488412"/>
                  </a:lnTo>
                  <a:lnTo>
                    <a:pt x="829155" y="454679"/>
                  </a:lnTo>
                  <a:lnTo>
                    <a:pt x="854410" y="418895"/>
                  </a:lnTo>
                  <a:lnTo>
                    <a:pt x="872449" y="381573"/>
                  </a:lnTo>
                  <a:lnTo>
                    <a:pt x="883273" y="343224"/>
                  </a:lnTo>
                  <a:lnTo>
                    <a:pt x="886881" y="304363"/>
                  </a:lnTo>
                  <a:lnTo>
                    <a:pt x="883273" y="265502"/>
                  </a:lnTo>
                  <a:lnTo>
                    <a:pt x="872449" y="227153"/>
                  </a:lnTo>
                  <a:lnTo>
                    <a:pt x="854410" y="189831"/>
                  </a:lnTo>
                  <a:lnTo>
                    <a:pt x="829155" y="154047"/>
                  </a:lnTo>
                  <a:lnTo>
                    <a:pt x="796684" y="120314"/>
                  </a:lnTo>
                  <a:lnTo>
                    <a:pt x="756997" y="89145"/>
                  </a:lnTo>
                  <a:lnTo>
                    <a:pt x="718319" y="65495"/>
                  </a:lnTo>
                  <a:lnTo>
                    <a:pt x="676819" y="45482"/>
                  </a:lnTo>
                  <a:lnTo>
                    <a:pt x="632965" y="29108"/>
                  </a:lnTo>
                  <a:lnTo>
                    <a:pt x="587230" y="16373"/>
                  </a:lnTo>
                  <a:lnTo>
                    <a:pt x="540083" y="7277"/>
                  </a:lnTo>
                  <a:lnTo>
                    <a:pt x="491995" y="1819"/>
                  </a:lnTo>
                  <a:lnTo>
                    <a:pt x="443436" y="0"/>
                  </a:lnTo>
                  <a:close/>
                </a:path>
              </a:pathLst>
            </a:custGeom>
            <a:solidFill>
              <a:srgbClr val="C7FC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0681339" y="6532409"/>
              <a:ext cx="887094" cy="608965"/>
            </a:xfrm>
            <a:custGeom>
              <a:avLst/>
              <a:gdLst/>
              <a:ahLst/>
              <a:cxnLst/>
              <a:rect l="l" t="t" r="r" b="b"/>
              <a:pathLst>
                <a:path w="887095" h="608965">
                  <a:moveTo>
                    <a:pt x="756999" y="89146"/>
                  </a:moveTo>
                  <a:lnTo>
                    <a:pt x="796685" y="120314"/>
                  </a:lnTo>
                  <a:lnTo>
                    <a:pt x="829155" y="154047"/>
                  </a:lnTo>
                  <a:lnTo>
                    <a:pt x="854410" y="189831"/>
                  </a:lnTo>
                  <a:lnTo>
                    <a:pt x="872449" y="227153"/>
                  </a:lnTo>
                  <a:lnTo>
                    <a:pt x="883272" y="265502"/>
                  </a:lnTo>
                  <a:lnTo>
                    <a:pt x="886880" y="304363"/>
                  </a:lnTo>
                  <a:lnTo>
                    <a:pt x="883272" y="343224"/>
                  </a:lnTo>
                  <a:lnTo>
                    <a:pt x="872449" y="381573"/>
                  </a:lnTo>
                  <a:lnTo>
                    <a:pt x="854410" y="418895"/>
                  </a:lnTo>
                  <a:lnTo>
                    <a:pt x="829155" y="454679"/>
                  </a:lnTo>
                  <a:lnTo>
                    <a:pt x="796685" y="488412"/>
                  </a:lnTo>
                  <a:lnTo>
                    <a:pt x="756999" y="519581"/>
                  </a:lnTo>
                  <a:lnTo>
                    <a:pt x="718322" y="543232"/>
                  </a:lnTo>
                  <a:lnTo>
                    <a:pt x="676822" y="563244"/>
                  </a:lnTo>
                  <a:lnTo>
                    <a:pt x="632968" y="579618"/>
                  </a:lnTo>
                  <a:lnTo>
                    <a:pt x="587233" y="592353"/>
                  </a:lnTo>
                  <a:lnTo>
                    <a:pt x="540086" y="601449"/>
                  </a:lnTo>
                  <a:lnTo>
                    <a:pt x="491998" y="606907"/>
                  </a:lnTo>
                  <a:lnTo>
                    <a:pt x="443440" y="608727"/>
                  </a:lnTo>
                  <a:lnTo>
                    <a:pt x="394881" y="606907"/>
                  </a:lnTo>
                  <a:lnTo>
                    <a:pt x="346793" y="601449"/>
                  </a:lnTo>
                  <a:lnTo>
                    <a:pt x="299646" y="592353"/>
                  </a:lnTo>
                  <a:lnTo>
                    <a:pt x="253911" y="579618"/>
                  </a:lnTo>
                  <a:lnTo>
                    <a:pt x="210058" y="563244"/>
                  </a:lnTo>
                  <a:lnTo>
                    <a:pt x="168557" y="543232"/>
                  </a:lnTo>
                  <a:lnTo>
                    <a:pt x="129880" y="519581"/>
                  </a:lnTo>
                  <a:lnTo>
                    <a:pt x="90194" y="488412"/>
                  </a:lnTo>
                  <a:lnTo>
                    <a:pt x="57724" y="454679"/>
                  </a:lnTo>
                  <a:lnTo>
                    <a:pt x="32470" y="418895"/>
                  </a:lnTo>
                  <a:lnTo>
                    <a:pt x="14431" y="381573"/>
                  </a:lnTo>
                  <a:lnTo>
                    <a:pt x="3607" y="343224"/>
                  </a:lnTo>
                  <a:lnTo>
                    <a:pt x="0" y="304363"/>
                  </a:lnTo>
                  <a:lnTo>
                    <a:pt x="3607" y="265502"/>
                  </a:lnTo>
                  <a:lnTo>
                    <a:pt x="14431" y="227153"/>
                  </a:lnTo>
                  <a:lnTo>
                    <a:pt x="32470" y="189831"/>
                  </a:lnTo>
                  <a:lnTo>
                    <a:pt x="57724" y="154047"/>
                  </a:lnTo>
                  <a:lnTo>
                    <a:pt x="90194" y="120314"/>
                  </a:lnTo>
                  <a:lnTo>
                    <a:pt x="129880" y="89146"/>
                  </a:lnTo>
                  <a:lnTo>
                    <a:pt x="168557" y="65495"/>
                  </a:lnTo>
                  <a:lnTo>
                    <a:pt x="210058" y="45482"/>
                  </a:lnTo>
                  <a:lnTo>
                    <a:pt x="253911" y="29108"/>
                  </a:lnTo>
                  <a:lnTo>
                    <a:pt x="299646" y="16373"/>
                  </a:lnTo>
                  <a:lnTo>
                    <a:pt x="346793" y="7277"/>
                  </a:lnTo>
                  <a:lnTo>
                    <a:pt x="394881" y="1819"/>
                  </a:lnTo>
                  <a:lnTo>
                    <a:pt x="443440" y="0"/>
                  </a:lnTo>
                  <a:lnTo>
                    <a:pt x="491998" y="1819"/>
                  </a:lnTo>
                  <a:lnTo>
                    <a:pt x="540086" y="7277"/>
                  </a:lnTo>
                  <a:lnTo>
                    <a:pt x="587233" y="16373"/>
                  </a:lnTo>
                  <a:lnTo>
                    <a:pt x="632968" y="29108"/>
                  </a:lnTo>
                  <a:lnTo>
                    <a:pt x="676822" y="45482"/>
                  </a:lnTo>
                  <a:lnTo>
                    <a:pt x="718322" y="65495"/>
                  </a:lnTo>
                  <a:lnTo>
                    <a:pt x="756999" y="89146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3536132" y="7131215"/>
              <a:ext cx="595630" cy="882650"/>
            </a:xfrm>
            <a:custGeom>
              <a:avLst/>
              <a:gdLst/>
              <a:ahLst/>
              <a:cxnLst/>
              <a:rect l="l" t="t" r="r" b="b"/>
              <a:pathLst>
                <a:path w="595630" h="882650">
                  <a:moveTo>
                    <a:pt x="0" y="0"/>
                  </a:moveTo>
                  <a:lnTo>
                    <a:pt x="595065" y="882458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659447" y="4062157"/>
            <a:ext cx="174049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b="1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N2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806740" y="3948552"/>
            <a:ext cx="563349" cy="394691"/>
            <a:chOff x="12873186" y="6511454"/>
            <a:chExt cx="929005" cy="650875"/>
          </a:xfrm>
        </p:grpSpPr>
        <p:sp>
          <p:nvSpPr>
            <p:cNvPr id="18" name="object 18"/>
            <p:cNvSpPr/>
            <p:nvPr/>
          </p:nvSpPr>
          <p:spPr>
            <a:xfrm>
              <a:off x="12894146" y="6532409"/>
              <a:ext cx="887094" cy="608965"/>
            </a:xfrm>
            <a:custGeom>
              <a:avLst/>
              <a:gdLst/>
              <a:ahLst/>
              <a:cxnLst/>
              <a:rect l="l" t="t" r="r" b="b"/>
              <a:pathLst>
                <a:path w="887094" h="608965">
                  <a:moveTo>
                    <a:pt x="443436" y="0"/>
                  </a:moveTo>
                  <a:lnTo>
                    <a:pt x="394878" y="1819"/>
                  </a:lnTo>
                  <a:lnTo>
                    <a:pt x="346790" y="7277"/>
                  </a:lnTo>
                  <a:lnTo>
                    <a:pt x="299643" y="16373"/>
                  </a:lnTo>
                  <a:lnTo>
                    <a:pt x="253907" y="29108"/>
                  </a:lnTo>
                  <a:lnTo>
                    <a:pt x="210054" y="45482"/>
                  </a:lnTo>
                  <a:lnTo>
                    <a:pt x="168553" y="65495"/>
                  </a:lnTo>
                  <a:lnTo>
                    <a:pt x="129875" y="89145"/>
                  </a:lnTo>
                  <a:lnTo>
                    <a:pt x="90191" y="120314"/>
                  </a:lnTo>
                  <a:lnTo>
                    <a:pt x="57722" y="154047"/>
                  </a:lnTo>
                  <a:lnTo>
                    <a:pt x="32468" y="189831"/>
                  </a:lnTo>
                  <a:lnTo>
                    <a:pt x="14430" y="227153"/>
                  </a:lnTo>
                  <a:lnTo>
                    <a:pt x="3607" y="265502"/>
                  </a:lnTo>
                  <a:lnTo>
                    <a:pt x="0" y="304363"/>
                  </a:lnTo>
                  <a:lnTo>
                    <a:pt x="3607" y="343224"/>
                  </a:lnTo>
                  <a:lnTo>
                    <a:pt x="14430" y="381573"/>
                  </a:lnTo>
                  <a:lnTo>
                    <a:pt x="32468" y="418895"/>
                  </a:lnTo>
                  <a:lnTo>
                    <a:pt x="57722" y="454679"/>
                  </a:lnTo>
                  <a:lnTo>
                    <a:pt x="90191" y="488412"/>
                  </a:lnTo>
                  <a:lnTo>
                    <a:pt x="129875" y="519581"/>
                  </a:lnTo>
                  <a:lnTo>
                    <a:pt x="168553" y="543232"/>
                  </a:lnTo>
                  <a:lnTo>
                    <a:pt x="210054" y="563244"/>
                  </a:lnTo>
                  <a:lnTo>
                    <a:pt x="253907" y="579618"/>
                  </a:lnTo>
                  <a:lnTo>
                    <a:pt x="299643" y="592353"/>
                  </a:lnTo>
                  <a:lnTo>
                    <a:pt x="346790" y="601449"/>
                  </a:lnTo>
                  <a:lnTo>
                    <a:pt x="394878" y="606907"/>
                  </a:lnTo>
                  <a:lnTo>
                    <a:pt x="443436" y="608727"/>
                  </a:lnTo>
                  <a:lnTo>
                    <a:pt x="491995" y="606907"/>
                  </a:lnTo>
                  <a:lnTo>
                    <a:pt x="540083" y="601449"/>
                  </a:lnTo>
                  <a:lnTo>
                    <a:pt x="587230" y="592353"/>
                  </a:lnTo>
                  <a:lnTo>
                    <a:pt x="632965" y="579618"/>
                  </a:lnTo>
                  <a:lnTo>
                    <a:pt x="676819" y="563244"/>
                  </a:lnTo>
                  <a:lnTo>
                    <a:pt x="718319" y="543232"/>
                  </a:lnTo>
                  <a:lnTo>
                    <a:pt x="756997" y="519581"/>
                  </a:lnTo>
                  <a:lnTo>
                    <a:pt x="796684" y="488412"/>
                  </a:lnTo>
                  <a:lnTo>
                    <a:pt x="829155" y="454679"/>
                  </a:lnTo>
                  <a:lnTo>
                    <a:pt x="854410" y="418895"/>
                  </a:lnTo>
                  <a:lnTo>
                    <a:pt x="872449" y="381573"/>
                  </a:lnTo>
                  <a:lnTo>
                    <a:pt x="883273" y="343224"/>
                  </a:lnTo>
                  <a:lnTo>
                    <a:pt x="886881" y="304363"/>
                  </a:lnTo>
                  <a:lnTo>
                    <a:pt x="883273" y="265502"/>
                  </a:lnTo>
                  <a:lnTo>
                    <a:pt x="872449" y="227153"/>
                  </a:lnTo>
                  <a:lnTo>
                    <a:pt x="854410" y="189831"/>
                  </a:lnTo>
                  <a:lnTo>
                    <a:pt x="829155" y="154047"/>
                  </a:lnTo>
                  <a:lnTo>
                    <a:pt x="796684" y="120314"/>
                  </a:lnTo>
                  <a:lnTo>
                    <a:pt x="756997" y="89145"/>
                  </a:lnTo>
                  <a:lnTo>
                    <a:pt x="718319" y="65495"/>
                  </a:lnTo>
                  <a:lnTo>
                    <a:pt x="676819" y="45482"/>
                  </a:lnTo>
                  <a:lnTo>
                    <a:pt x="632965" y="29108"/>
                  </a:lnTo>
                  <a:lnTo>
                    <a:pt x="587230" y="16373"/>
                  </a:lnTo>
                  <a:lnTo>
                    <a:pt x="540083" y="7277"/>
                  </a:lnTo>
                  <a:lnTo>
                    <a:pt x="491995" y="1819"/>
                  </a:lnTo>
                  <a:lnTo>
                    <a:pt x="443436" y="0"/>
                  </a:lnTo>
                  <a:close/>
                </a:path>
              </a:pathLst>
            </a:custGeom>
            <a:solidFill>
              <a:srgbClr val="C7FC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2894141" y="6532409"/>
              <a:ext cx="887094" cy="608965"/>
            </a:xfrm>
            <a:custGeom>
              <a:avLst/>
              <a:gdLst/>
              <a:ahLst/>
              <a:cxnLst/>
              <a:rect l="l" t="t" r="r" b="b"/>
              <a:pathLst>
                <a:path w="887094" h="608965">
                  <a:moveTo>
                    <a:pt x="756999" y="89146"/>
                  </a:moveTo>
                  <a:lnTo>
                    <a:pt x="796685" y="120314"/>
                  </a:lnTo>
                  <a:lnTo>
                    <a:pt x="829155" y="154047"/>
                  </a:lnTo>
                  <a:lnTo>
                    <a:pt x="854410" y="189831"/>
                  </a:lnTo>
                  <a:lnTo>
                    <a:pt x="872449" y="227153"/>
                  </a:lnTo>
                  <a:lnTo>
                    <a:pt x="883272" y="265502"/>
                  </a:lnTo>
                  <a:lnTo>
                    <a:pt x="886880" y="304363"/>
                  </a:lnTo>
                  <a:lnTo>
                    <a:pt x="883272" y="343224"/>
                  </a:lnTo>
                  <a:lnTo>
                    <a:pt x="872449" y="381573"/>
                  </a:lnTo>
                  <a:lnTo>
                    <a:pt x="854410" y="418895"/>
                  </a:lnTo>
                  <a:lnTo>
                    <a:pt x="829155" y="454679"/>
                  </a:lnTo>
                  <a:lnTo>
                    <a:pt x="796685" y="488412"/>
                  </a:lnTo>
                  <a:lnTo>
                    <a:pt x="756999" y="519581"/>
                  </a:lnTo>
                  <a:lnTo>
                    <a:pt x="718322" y="543232"/>
                  </a:lnTo>
                  <a:lnTo>
                    <a:pt x="676822" y="563244"/>
                  </a:lnTo>
                  <a:lnTo>
                    <a:pt x="632968" y="579618"/>
                  </a:lnTo>
                  <a:lnTo>
                    <a:pt x="587233" y="592353"/>
                  </a:lnTo>
                  <a:lnTo>
                    <a:pt x="540086" y="601449"/>
                  </a:lnTo>
                  <a:lnTo>
                    <a:pt x="491998" y="606907"/>
                  </a:lnTo>
                  <a:lnTo>
                    <a:pt x="443440" y="608727"/>
                  </a:lnTo>
                  <a:lnTo>
                    <a:pt x="394881" y="606907"/>
                  </a:lnTo>
                  <a:lnTo>
                    <a:pt x="346793" y="601449"/>
                  </a:lnTo>
                  <a:lnTo>
                    <a:pt x="299646" y="592353"/>
                  </a:lnTo>
                  <a:lnTo>
                    <a:pt x="253911" y="579618"/>
                  </a:lnTo>
                  <a:lnTo>
                    <a:pt x="210058" y="563244"/>
                  </a:lnTo>
                  <a:lnTo>
                    <a:pt x="168557" y="543232"/>
                  </a:lnTo>
                  <a:lnTo>
                    <a:pt x="129880" y="519581"/>
                  </a:lnTo>
                  <a:lnTo>
                    <a:pt x="90194" y="488412"/>
                  </a:lnTo>
                  <a:lnTo>
                    <a:pt x="57724" y="454679"/>
                  </a:lnTo>
                  <a:lnTo>
                    <a:pt x="32470" y="418895"/>
                  </a:lnTo>
                  <a:lnTo>
                    <a:pt x="14431" y="381573"/>
                  </a:lnTo>
                  <a:lnTo>
                    <a:pt x="3607" y="343224"/>
                  </a:lnTo>
                  <a:lnTo>
                    <a:pt x="0" y="304363"/>
                  </a:lnTo>
                  <a:lnTo>
                    <a:pt x="3607" y="265502"/>
                  </a:lnTo>
                  <a:lnTo>
                    <a:pt x="14431" y="227153"/>
                  </a:lnTo>
                  <a:lnTo>
                    <a:pt x="32470" y="189831"/>
                  </a:lnTo>
                  <a:lnTo>
                    <a:pt x="57724" y="154047"/>
                  </a:lnTo>
                  <a:lnTo>
                    <a:pt x="90194" y="120314"/>
                  </a:lnTo>
                  <a:lnTo>
                    <a:pt x="129880" y="89146"/>
                  </a:lnTo>
                  <a:lnTo>
                    <a:pt x="168557" y="65495"/>
                  </a:lnTo>
                  <a:lnTo>
                    <a:pt x="210058" y="45482"/>
                  </a:lnTo>
                  <a:lnTo>
                    <a:pt x="253911" y="29108"/>
                  </a:lnTo>
                  <a:lnTo>
                    <a:pt x="299646" y="16373"/>
                  </a:lnTo>
                  <a:lnTo>
                    <a:pt x="346793" y="7277"/>
                  </a:lnTo>
                  <a:lnTo>
                    <a:pt x="394881" y="1819"/>
                  </a:lnTo>
                  <a:lnTo>
                    <a:pt x="443440" y="0"/>
                  </a:lnTo>
                  <a:lnTo>
                    <a:pt x="491998" y="1819"/>
                  </a:lnTo>
                  <a:lnTo>
                    <a:pt x="540086" y="7277"/>
                  </a:lnTo>
                  <a:lnTo>
                    <a:pt x="587233" y="16373"/>
                  </a:lnTo>
                  <a:lnTo>
                    <a:pt x="632968" y="29108"/>
                  </a:lnTo>
                  <a:lnTo>
                    <a:pt x="676822" y="45482"/>
                  </a:lnTo>
                  <a:lnTo>
                    <a:pt x="718322" y="65495"/>
                  </a:lnTo>
                  <a:lnTo>
                    <a:pt x="756999" y="89146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8001292" y="4062157"/>
            <a:ext cx="174049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b="1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N3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819985" y="4841098"/>
            <a:ext cx="563349" cy="394691"/>
            <a:chOff x="9596880" y="7983328"/>
            <a:chExt cx="929005" cy="650875"/>
          </a:xfrm>
        </p:grpSpPr>
        <p:sp>
          <p:nvSpPr>
            <p:cNvPr id="22" name="object 22"/>
            <p:cNvSpPr/>
            <p:nvPr/>
          </p:nvSpPr>
          <p:spPr>
            <a:xfrm>
              <a:off x="9617834" y="8004284"/>
              <a:ext cx="887094" cy="608965"/>
            </a:xfrm>
            <a:custGeom>
              <a:avLst/>
              <a:gdLst/>
              <a:ahLst/>
              <a:cxnLst/>
              <a:rect l="l" t="t" r="r" b="b"/>
              <a:pathLst>
                <a:path w="887095" h="608965">
                  <a:moveTo>
                    <a:pt x="443440" y="0"/>
                  </a:moveTo>
                  <a:lnTo>
                    <a:pt x="394881" y="1819"/>
                  </a:lnTo>
                  <a:lnTo>
                    <a:pt x="346793" y="7277"/>
                  </a:lnTo>
                  <a:lnTo>
                    <a:pt x="299646" y="16373"/>
                  </a:lnTo>
                  <a:lnTo>
                    <a:pt x="253911" y="29108"/>
                  </a:lnTo>
                  <a:lnTo>
                    <a:pt x="210058" y="45482"/>
                  </a:lnTo>
                  <a:lnTo>
                    <a:pt x="168558" y="65495"/>
                  </a:lnTo>
                  <a:lnTo>
                    <a:pt x="129881" y="89145"/>
                  </a:lnTo>
                  <a:lnTo>
                    <a:pt x="90195" y="120314"/>
                  </a:lnTo>
                  <a:lnTo>
                    <a:pt x="57724" y="154047"/>
                  </a:lnTo>
                  <a:lnTo>
                    <a:pt x="32470" y="189831"/>
                  </a:lnTo>
                  <a:lnTo>
                    <a:pt x="14431" y="227153"/>
                  </a:lnTo>
                  <a:lnTo>
                    <a:pt x="3607" y="265502"/>
                  </a:lnTo>
                  <a:lnTo>
                    <a:pt x="0" y="304363"/>
                  </a:lnTo>
                  <a:lnTo>
                    <a:pt x="3607" y="343224"/>
                  </a:lnTo>
                  <a:lnTo>
                    <a:pt x="14431" y="381573"/>
                  </a:lnTo>
                  <a:lnTo>
                    <a:pt x="32470" y="418895"/>
                  </a:lnTo>
                  <a:lnTo>
                    <a:pt x="57724" y="454679"/>
                  </a:lnTo>
                  <a:lnTo>
                    <a:pt x="90195" y="488412"/>
                  </a:lnTo>
                  <a:lnTo>
                    <a:pt x="129881" y="519581"/>
                  </a:lnTo>
                  <a:lnTo>
                    <a:pt x="168558" y="543232"/>
                  </a:lnTo>
                  <a:lnTo>
                    <a:pt x="210058" y="563244"/>
                  </a:lnTo>
                  <a:lnTo>
                    <a:pt x="253911" y="579618"/>
                  </a:lnTo>
                  <a:lnTo>
                    <a:pt x="299646" y="592353"/>
                  </a:lnTo>
                  <a:lnTo>
                    <a:pt x="346793" y="601449"/>
                  </a:lnTo>
                  <a:lnTo>
                    <a:pt x="394881" y="606907"/>
                  </a:lnTo>
                  <a:lnTo>
                    <a:pt x="443440" y="608727"/>
                  </a:lnTo>
                  <a:lnTo>
                    <a:pt x="491998" y="606907"/>
                  </a:lnTo>
                  <a:lnTo>
                    <a:pt x="540086" y="601449"/>
                  </a:lnTo>
                  <a:lnTo>
                    <a:pt x="587233" y="592353"/>
                  </a:lnTo>
                  <a:lnTo>
                    <a:pt x="632969" y="579618"/>
                  </a:lnTo>
                  <a:lnTo>
                    <a:pt x="676822" y="563244"/>
                  </a:lnTo>
                  <a:lnTo>
                    <a:pt x="718322" y="543232"/>
                  </a:lnTo>
                  <a:lnTo>
                    <a:pt x="757000" y="519581"/>
                  </a:lnTo>
                  <a:lnTo>
                    <a:pt x="796687" y="488412"/>
                  </a:lnTo>
                  <a:lnTo>
                    <a:pt x="829158" y="454679"/>
                  </a:lnTo>
                  <a:lnTo>
                    <a:pt x="854413" y="418895"/>
                  </a:lnTo>
                  <a:lnTo>
                    <a:pt x="872452" y="381573"/>
                  </a:lnTo>
                  <a:lnTo>
                    <a:pt x="883276" y="343224"/>
                  </a:lnTo>
                  <a:lnTo>
                    <a:pt x="886884" y="304363"/>
                  </a:lnTo>
                  <a:lnTo>
                    <a:pt x="883276" y="265502"/>
                  </a:lnTo>
                  <a:lnTo>
                    <a:pt x="872452" y="227153"/>
                  </a:lnTo>
                  <a:lnTo>
                    <a:pt x="854413" y="189831"/>
                  </a:lnTo>
                  <a:lnTo>
                    <a:pt x="829158" y="154047"/>
                  </a:lnTo>
                  <a:lnTo>
                    <a:pt x="796687" y="120314"/>
                  </a:lnTo>
                  <a:lnTo>
                    <a:pt x="757000" y="89145"/>
                  </a:lnTo>
                  <a:lnTo>
                    <a:pt x="718322" y="65495"/>
                  </a:lnTo>
                  <a:lnTo>
                    <a:pt x="676822" y="45482"/>
                  </a:lnTo>
                  <a:lnTo>
                    <a:pt x="632969" y="29108"/>
                  </a:lnTo>
                  <a:lnTo>
                    <a:pt x="587233" y="16373"/>
                  </a:lnTo>
                  <a:lnTo>
                    <a:pt x="540086" y="7277"/>
                  </a:lnTo>
                  <a:lnTo>
                    <a:pt x="491998" y="1819"/>
                  </a:lnTo>
                  <a:lnTo>
                    <a:pt x="443440" y="0"/>
                  </a:lnTo>
                  <a:close/>
                </a:path>
              </a:pathLst>
            </a:custGeom>
            <a:solidFill>
              <a:srgbClr val="C7FC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9617835" y="8004283"/>
              <a:ext cx="887094" cy="608965"/>
            </a:xfrm>
            <a:custGeom>
              <a:avLst/>
              <a:gdLst/>
              <a:ahLst/>
              <a:cxnLst/>
              <a:rect l="l" t="t" r="r" b="b"/>
              <a:pathLst>
                <a:path w="887095" h="608965">
                  <a:moveTo>
                    <a:pt x="756999" y="89146"/>
                  </a:moveTo>
                  <a:lnTo>
                    <a:pt x="796685" y="120314"/>
                  </a:lnTo>
                  <a:lnTo>
                    <a:pt x="829155" y="154047"/>
                  </a:lnTo>
                  <a:lnTo>
                    <a:pt x="854410" y="189831"/>
                  </a:lnTo>
                  <a:lnTo>
                    <a:pt x="872449" y="227153"/>
                  </a:lnTo>
                  <a:lnTo>
                    <a:pt x="883272" y="265502"/>
                  </a:lnTo>
                  <a:lnTo>
                    <a:pt x="886880" y="304363"/>
                  </a:lnTo>
                  <a:lnTo>
                    <a:pt x="883272" y="343224"/>
                  </a:lnTo>
                  <a:lnTo>
                    <a:pt x="872449" y="381573"/>
                  </a:lnTo>
                  <a:lnTo>
                    <a:pt x="854410" y="418895"/>
                  </a:lnTo>
                  <a:lnTo>
                    <a:pt x="829155" y="454679"/>
                  </a:lnTo>
                  <a:lnTo>
                    <a:pt x="796685" y="488412"/>
                  </a:lnTo>
                  <a:lnTo>
                    <a:pt x="756999" y="519581"/>
                  </a:lnTo>
                  <a:lnTo>
                    <a:pt x="718322" y="543232"/>
                  </a:lnTo>
                  <a:lnTo>
                    <a:pt x="676822" y="563244"/>
                  </a:lnTo>
                  <a:lnTo>
                    <a:pt x="632968" y="579618"/>
                  </a:lnTo>
                  <a:lnTo>
                    <a:pt x="587233" y="592353"/>
                  </a:lnTo>
                  <a:lnTo>
                    <a:pt x="540086" y="601449"/>
                  </a:lnTo>
                  <a:lnTo>
                    <a:pt x="491998" y="606907"/>
                  </a:lnTo>
                  <a:lnTo>
                    <a:pt x="443440" y="608727"/>
                  </a:lnTo>
                  <a:lnTo>
                    <a:pt x="394881" y="606907"/>
                  </a:lnTo>
                  <a:lnTo>
                    <a:pt x="346793" y="601449"/>
                  </a:lnTo>
                  <a:lnTo>
                    <a:pt x="299646" y="592353"/>
                  </a:lnTo>
                  <a:lnTo>
                    <a:pt x="253911" y="579618"/>
                  </a:lnTo>
                  <a:lnTo>
                    <a:pt x="210058" y="563244"/>
                  </a:lnTo>
                  <a:lnTo>
                    <a:pt x="168557" y="543232"/>
                  </a:lnTo>
                  <a:lnTo>
                    <a:pt x="129880" y="519581"/>
                  </a:lnTo>
                  <a:lnTo>
                    <a:pt x="90194" y="488412"/>
                  </a:lnTo>
                  <a:lnTo>
                    <a:pt x="57724" y="454679"/>
                  </a:lnTo>
                  <a:lnTo>
                    <a:pt x="32470" y="418895"/>
                  </a:lnTo>
                  <a:lnTo>
                    <a:pt x="14431" y="381573"/>
                  </a:lnTo>
                  <a:lnTo>
                    <a:pt x="3607" y="343224"/>
                  </a:lnTo>
                  <a:lnTo>
                    <a:pt x="0" y="304363"/>
                  </a:lnTo>
                  <a:lnTo>
                    <a:pt x="3607" y="265502"/>
                  </a:lnTo>
                  <a:lnTo>
                    <a:pt x="14431" y="227153"/>
                  </a:lnTo>
                  <a:lnTo>
                    <a:pt x="32470" y="189831"/>
                  </a:lnTo>
                  <a:lnTo>
                    <a:pt x="57724" y="154047"/>
                  </a:lnTo>
                  <a:lnTo>
                    <a:pt x="90194" y="120314"/>
                  </a:lnTo>
                  <a:lnTo>
                    <a:pt x="129880" y="89146"/>
                  </a:lnTo>
                  <a:lnTo>
                    <a:pt x="168557" y="65495"/>
                  </a:lnTo>
                  <a:lnTo>
                    <a:pt x="210058" y="45482"/>
                  </a:lnTo>
                  <a:lnTo>
                    <a:pt x="253911" y="29108"/>
                  </a:lnTo>
                  <a:lnTo>
                    <a:pt x="299646" y="16373"/>
                  </a:lnTo>
                  <a:lnTo>
                    <a:pt x="346793" y="7277"/>
                  </a:lnTo>
                  <a:lnTo>
                    <a:pt x="394881" y="1819"/>
                  </a:lnTo>
                  <a:lnTo>
                    <a:pt x="443440" y="0"/>
                  </a:lnTo>
                  <a:lnTo>
                    <a:pt x="491998" y="1819"/>
                  </a:lnTo>
                  <a:lnTo>
                    <a:pt x="540086" y="7277"/>
                  </a:lnTo>
                  <a:lnTo>
                    <a:pt x="587233" y="16373"/>
                  </a:lnTo>
                  <a:lnTo>
                    <a:pt x="632968" y="29108"/>
                  </a:lnTo>
                  <a:lnTo>
                    <a:pt x="676822" y="45482"/>
                  </a:lnTo>
                  <a:lnTo>
                    <a:pt x="718322" y="65495"/>
                  </a:lnTo>
                  <a:lnTo>
                    <a:pt x="756999" y="89146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014536" y="4954702"/>
            <a:ext cx="174049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b="1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N4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918082" y="4841098"/>
            <a:ext cx="563349" cy="394691"/>
            <a:chOff x="11407723" y="7983328"/>
            <a:chExt cx="929005" cy="650875"/>
          </a:xfrm>
        </p:grpSpPr>
        <p:sp>
          <p:nvSpPr>
            <p:cNvPr id="26" name="object 26"/>
            <p:cNvSpPr/>
            <p:nvPr/>
          </p:nvSpPr>
          <p:spPr>
            <a:xfrm>
              <a:off x="11428675" y="8004284"/>
              <a:ext cx="887094" cy="608965"/>
            </a:xfrm>
            <a:custGeom>
              <a:avLst/>
              <a:gdLst/>
              <a:ahLst/>
              <a:cxnLst/>
              <a:rect l="l" t="t" r="r" b="b"/>
              <a:pathLst>
                <a:path w="887095" h="608965">
                  <a:moveTo>
                    <a:pt x="443439" y="0"/>
                  </a:moveTo>
                  <a:lnTo>
                    <a:pt x="394880" y="1819"/>
                  </a:lnTo>
                  <a:lnTo>
                    <a:pt x="346793" y="7277"/>
                  </a:lnTo>
                  <a:lnTo>
                    <a:pt x="299646" y="16373"/>
                  </a:lnTo>
                  <a:lnTo>
                    <a:pt x="253911" y="29108"/>
                  </a:lnTo>
                  <a:lnTo>
                    <a:pt x="210058" y="45482"/>
                  </a:lnTo>
                  <a:lnTo>
                    <a:pt x="168559" y="65495"/>
                  </a:lnTo>
                  <a:lnTo>
                    <a:pt x="129883" y="89145"/>
                  </a:lnTo>
                  <a:lnTo>
                    <a:pt x="90196" y="120314"/>
                  </a:lnTo>
                  <a:lnTo>
                    <a:pt x="57725" y="154047"/>
                  </a:lnTo>
                  <a:lnTo>
                    <a:pt x="32470" y="189831"/>
                  </a:lnTo>
                  <a:lnTo>
                    <a:pt x="14431" y="227153"/>
                  </a:lnTo>
                  <a:lnTo>
                    <a:pt x="3607" y="265502"/>
                  </a:lnTo>
                  <a:lnTo>
                    <a:pt x="0" y="304363"/>
                  </a:lnTo>
                  <a:lnTo>
                    <a:pt x="3607" y="343224"/>
                  </a:lnTo>
                  <a:lnTo>
                    <a:pt x="14431" y="381573"/>
                  </a:lnTo>
                  <a:lnTo>
                    <a:pt x="32470" y="418895"/>
                  </a:lnTo>
                  <a:lnTo>
                    <a:pt x="57725" y="454679"/>
                  </a:lnTo>
                  <a:lnTo>
                    <a:pt x="90196" y="488412"/>
                  </a:lnTo>
                  <a:lnTo>
                    <a:pt x="129883" y="519581"/>
                  </a:lnTo>
                  <a:lnTo>
                    <a:pt x="168559" y="543232"/>
                  </a:lnTo>
                  <a:lnTo>
                    <a:pt x="210058" y="563244"/>
                  </a:lnTo>
                  <a:lnTo>
                    <a:pt x="253911" y="579618"/>
                  </a:lnTo>
                  <a:lnTo>
                    <a:pt x="299646" y="592353"/>
                  </a:lnTo>
                  <a:lnTo>
                    <a:pt x="346793" y="601449"/>
                  </a:lnTo>
                  <a:lnTo>
                    <a:pt x="394880" y="606907"/>
                  </a:lnTo>
                  <a:lnTo>
                    <a:pt x="443439" y="608727"/>
                  </a:lnTo>
                  <a:lnTo>
                    <a:pt x="491997" y="606907"/>
                  </a:lnTo>
                  <a:lnTo>
                    <a:pt x="540085" y="601449"/>
                  </a:lnTo>
                  <a:lnTo>
                    <a:pt x="587232" y="592353"/>
                  </a:lnTo>
                  <a:lnTo>
                    <a:pt x="632967" y="579618"/>
                  </a:lnTo>
                  <a:lnTo>
                    <a:pt x="676819" y="563244"/>
                  </a:lnTo>
                  <a:lnTo>
                    <a:pt x="718319" y="543232"/>
                  </a:lnTo>
                  <a:lnTo>
                    <a:pt x="756995" y="519581"/>
                  </a:lnTo>
                  <a:lnTo>
                    <a:pt x="796681" y="488412"/>
                  </a:lnTo>
                  <a:lnTo>
                    <a:pt x="829152" y="454679"/>
                  </a:lnTo>
                  <a:lnTo>
                    <a:pt x="854407" y="418895"/>
                  </a:lnTo>
                  <a:lnTo>
                    <a:pt x="872447" y="381573"/>
                  </a:lnTo>
                  <a:lnTo>
                    <a:pt x="883270" y="343224"/>
                  </a:lnTo>
                  <a:lnTo>
                    <a:pt x="886878" y="304363"/>
                  </a:lnTo>
                  <a:lnTo>
                    <a:pt x="883270" y="265502"/>
                  </a:lnTo>
                  <a:lnTo>
                    <a:pt x="872447" y="227153"/>
                  </a:lnTo>
                  <a:lnTo>
                    <a:pt x="854407" y="189831"/>
                  </a:lnTo>
                  <a:lnTo>
                    <a:pt x="829152" y="154047"/>
                  </a:lnTo>
                  <a:lnTo>
                    <a:pt x="796681" y="120314"/>
                  </a:lnTo>
                  <a:lnTo>
                    <a:pt x="756995" y="89145"/>
                  </a:lnTo>
                  <a:lnTo>
                    <a:pt x="718319" y="65495"/>
                  </a:lnTo>
                  <a:lnTo>
                    <a:pt x="676819" y="45482"/>
                  </a:lnTo>
                  <a:lnTo>
                    <a:pt x="632967" y="29108"/>
                  </a:lnTo>
                  <a:lnTo>
                    <a:pt x="587232" y="16373"/>
                  </a:lnTo>
                  <a:lnTo>
                    <a:pt x="540085" y="7277"/>
                  </a:lnTo>
                  <a:lnTo>
                    <a:pt x="491997" y="1819"/>
                  </a:lnTo>
                  <a:lnTo>
                    <a:pt x="443439" y="0"/>
                  </a:lnTo>
                  <a:close/>
                </a:path>
              </a:pathLst>
            </a:custGeom>
            <a:solidFill>
              <a:srgbClr val="C7FC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11428678" y="8004283"/>
              <a:ext cx="887094" cy="608965"/>
            </a:xfrm>
            <a:custGeom>
              <a:avLst/>
              <a:gdLst/>
              <a:ahLst/>
              <a:cxnLst/>
              <a:rect l="l" t="t" r="r" b="b"/>
              <a:pathLst>
                <a:path w="887095" h="608965">
                  <a:moveTo>
                    <a:pt x="756999" y="89146"/>
                  </a:moveTo>
                  <a:lnTo>
                    <a:pt x="796685" y="120314"/>
                  </a:lnTo>
                  <a:lnTo>
                    <a:pt x="829155" y="154047"/>
                  </a:lnTo>
                  <a:lnTo>
                    <a:pt x="854410" y="189831"/>
                  </a:lnTo>
                  <a:lnTo>
                    <a:pt x="872449" y="227153"/>
                  </a:lnTo>
                  <a:lnTo>
                    <a:pt x="883272" y="265502"/>
                  </a:lnTo>
                  <a:lnTo>
                    <a:pt x="886880" y="304363"/>
                  </a:lnTo>
                  <a:lnTo>
                    <a:pt x="883272" y="343224"/>
                  </a:lnTo>
                  <a:lnTo>
                    <a:pt x="872449" y="381573"/>
                  </a:lnTo>
                  <a:lnTo>
                    <a:pt x="854410" y="418895"/>
                  </a:lnTo>
                  <a:lnTo>
                    <a:pt x="829155" y="454679"/>
                  </a:lnTo>
                  <a:lnTo>
                    <a:pt x="796685" y="488412"/>
                  </a:lnTo>
                  <a:lnTo>
                    <a:pt x="756999" y="519581"/>
                  </a:lnTo>
                  <a:lnTo>
                    <a:pt x="718322" y="543232"/>
                  </a:lnTo>
                  <a:lnTo>
                    <a:pt x="676822" y="563244"/>
                  </a:lnTo>
                  <a:lnTo>
                    <a:pt x="632968" y="579618"/>
                  </a:lnTo>
                  <a:lnTo>
                    <a:pt x="587233" y="592353"/>
                  </a:lnTo>
                  <a:lnTo>
                    <a:pt x="540086" y="601449"/>
                  </a:lnTo>
                  <a:lnTo>
                    <a:pt x="491998" y="606907"/>
                  </a:lnTo>
                  <a:lnTo>
                    <a:pt x="443440" y="608727"/>
                  </a:lnTo>
                  <a:lnTo>
                    <a:pt x="394881" y="606907"/>
                  </a:lnTo>
                  <a:lnTo>
                    <a:pt x="346793" y="601449"/>
                  </a:lnTo>
                  <a:lnTo>
                    <a:pt x="299646" y="592353"/>
                  </a:lnTo>
                  <a:lnTo>
                    <a:pt x="253911" y="579618"/>
                  </a:lnTo>
                  <a:lnTo>
                    <a:pt x="210058" y="563244"/>
                  </a:lnTo>
                  <a:lnTo>
                    <a:pt x="168557" y="543232"/>
                  </a:lnTo>
                  <a:lnTo>
                    <a:pt x="129880" y="519581"/>
                  </a:lnTo>
                  <a:lnTo>
                    <a:pt x="90194" y="488412"/>
                  </a:lnTo>
                  <a:lnTo>
                    <a:pt x="57724" y="454679"/>
                  </a:lnTo>
                  <a:lnTo>
                    <a:pt x="32470" y="418895"/>
                  </a:lnTo>
                  <a:lnTo>
                    <a:pt x="14431" y="381573"/>
                  </a:lnTo>
                  <a:lnTo>
                    <a:pt x="3607" y="343224"/>
                  </a:lnTo>
                  <a:lnTo>
                    <a:pt x="0" y="304363"/>
                  </a:lnTo>
                  <a:lnTo>
                    <a:pt x="3607" y="265502"/>
                  </a:lnTo>
                  <a:lnTo>
                    <a:pt x="14431" y="227153"/>
                  </a:lnTo>
                  <a:lnTo>
                    <a:pt x="32470" y="189831"/>
                  </a:lnTo>
                  <a:lnTo>
                    <a:pt x="57724" y="154047"/>
                  </a:lnTo>
                  <a:lnTo>
                    <a:pt x="90194" y="120314"/>
                  </a:lnTo>
                  <a:lnTo>
                    <a:pt x="129880" y="89146"/>
                  </a:lnTo>
                  <a:lnTo>
                    <a:pt x="168557" y="65495"/>
                  </a:lnTo>
                  <a:lnTo>
                    <a:pt x="210058" y="45482"/>
                  </a:lnTo>
                  <a:lnTo>
                    <a:pt x="253911" y="29108"/>
                  </a:lnTo>
                  <a:lnTo>
                    <a:pt x="299646" y="16373"/>
                  </a:lnTo>
                  <a:lnTo>
                    <a:pt x="346793" y="7277"/>
                  </a:lnTo>
                  <a:lnTo>
                    <a:pt x="394881" y="1819"/>
                  </a:lnTo>
                  <a:lnTo>
                    <a:pt x="443440" y="0"/>
                  </a:lnTo>
                  <a:lnTo>
                    <a:pt x="491998" y="1819"/>
                  </a:lnTo>
                  <a:lnTo>
                    <a:pt x="540086" y="7277"/>
                  </a:lnTo>
                  <a:lnTo>
                    <a:pt x="587233" y="16373"/>
                  </a:lnTo>
                  <a:lnTo>
                    <a:pt x="632968" y="29108"/>
                  </a:lnTo>
                  <a:lnTo>
                    <a:pt x="676822" y="45482"/>
                  </a:lnTo>
                  <a:lnTo>
                    <a:pt x="718322" y="65495"/>
                  </a:lnTo>
                  <a:lnTo>
                    <a:pt x="756999" y="89146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112628" y="4954702"/>
            <a:ext cx="174049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b="1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N5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358087" y="3545988"/>
            <a:ext cx="2587249" cy="2576082"/>
            <a:chOff x="8835177" y="5847597"/>
            <a:chExt cx="4266565" cy="4248150"/>
          </a:xfrm>
        </p:grpSpPr>
        <p:sp>
          <p:nvSpPr>
            <p:cNvPr id="30" name="object 30"/>
            <p:cNvSpPr/>
            <p:nvPr/>
          </p:nvSpPr>
          <p:spPr>
            <a:xfrm>
              <a:off x="11360136" y="5877917"/>
              <a:ext cx="568960" cy="678180"/>
            </a:xfrm>
            <a:custGeom>
              <a:avLst/>
              <a:gdLst/>
              <a:ahLst/>
              <a:cxnLst/>
              <a:rect l="l" t="t" r="r" b="b"/>
              <a:pathLst>
                <a:path w="568959" h="678179">
                  <a:moveTo>
                    <a:pt x="0" y="678105"/>
                  </a:moveTo>
                  <a:lnTo>
                    <a:pt x="568443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12420972" y="5868552"/>
              <a:ext cx="660400" cy="697230"/>
            </a:xfrm>
            <a:custGeom>
              <a:avLst/>
              <a:gdLst/>
              <a:ahLst/>
              <a:cxnLst/>
              <a:rect l="l" t="t" r="r" b="b"/>
              <a:pathLst>
                <a:path w="660400" h="697229">
                  <a:moveTo>
                    <a:pt x="659787" y="696935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10271159" y="7127310"/>
              <a:ext cx="643890" cy="890905"/>
            </a:xfrm>
            <a:custGeom>
              <a:avLst/>
              <a:gdLst/>
              <a:ahLst/>
              <a:cxnLst/>
              <a:rect l="l" t="t" r="r" b="b"/>
              <a:pathLst>
                <a:path w="643890" h="890904">
                  <a:moveTo>
                    <a:pt x="0" y="890861"/>
                  </a:moveTo>
                  <a:lnTo>
                    <a:pt x="643696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11280515" y="7143476"/>
              <a:ext cx="436245" cy="858519"/>
            </a:xfrm>
            <a:custGeom>
              <a:avLst/>
              <a:gdLst/>
              <a:ahLst/>
              <a:cxnLst/>
              <a:rect l="l" t="t" r="r" b="b"/>
              <a:pathLst>
                <a:path w="436245" h="858520">
                  <a:moveTo>
                    <a:pt x="435894" y="858498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8856132" y="9465693"/>
              <a:ext cx="887094" cy="608965"/>
            </a:xfrm>
            <a:custGeom>
              <a:avLst/>
              <a:gdLst/>
              <a:ahLst/>
              <a:cxnLst/>
              <a:rect l="l" t="t" r="r" b="b"/>
              <a:pathLst>
                <a:path w="887095" h="608965">
                  <a:moveTo>
                    <a:pt x="443440" y="0"/>
                  </a:moveTo>
                  <a:lnTo>
                    <a:pt x="394881" y="1819"/>
                  </a:lnTo>
                  <a:lnTo>
                    <a:pt x="346793" y="7277"/>
                  </a:lnTo>
                  <a:lnTo>
                    <a:pt x="299646" y="16373"/>
                  </a:lnTo>
                  <a:lnTo>
                    <a:pt x="253911" y="29108"/>
                  </a:lnTo>
                  <a:lnTo>
                    <a:pt x="210058" y="45482"/>
                  </a:lnTo>
                  <a:lnTo>
                    <a:pt x="168558" y="65495"/>
                  </a:lnTo>
                  <a:lnTo>
                    <a:pt x="129881" y="89145"/>
                  </a:lnTo>
                  <a:lnTo>
                    <a:pt x="90195" y="120314"/>
                  </a:lnTo>
                  <a:lnTo>
                    <a:pt x="57724" y="154047"/>
                  </a:lnTo>
                  <a:lnTo>
                    <a:pt x="32470" y="189831"/>
                  </a:lnTo>
                  <a:lnTo>
                    <a:pt x="14431" y="227153"/>
                  </a:lnTo>
                  <a:lnTo>
                    <a:pt x="3607" y="265502"/>
                  </a:lnTo>
                  <a:lnTo>
                    <a:pt x="0" y="304363"/>
                  </a:lnTo>
                  <a:lnTo>
                    <a:pt x="3607" y="343224"/>
                  </a:lnTo>
                  <a:lnTo>
                    <a:pt x="14431" y="381573"/>
                  </a:lnTo>
                  <a:lnTo>
                    <a:pt x="32470" y="418895"/>
                  </a:lnTo>
                  <a:lnTo>
                    <a:pt x="57724" y="454679"/>
                  </a:lnTo>
                  <a:lnTo>
                    <a:pt x="90195" y="488412"/>
                  </a:lnTo>
                  <a:lnTo>
                    <a:pt x="129881" y="519581"/>
                  </a:lnTo>
                  <a:lnTo>
                    <a:pt x="168558" y="543232"/>
                  </a:lnTo>
                  <a:lnTo>
                    <a:pt x="210058" y="563244"/>
                  </a:lnTo>
                  <a:lnTo>
                    <a:pt x="253911" y="579618"/>
                  </a:lnTo>
                  <a:lnTo>
                    <a:pt x="299646" y="592353"/>
                  </a:lnTo>
                  <a:lnTo>
                    <a:pt x="346793" y="601449"/>
                  </a:lnTo>
                  <a:lnTo>
                    <a:pt x="394881" y="606907"/>
                  </a:lnTo>
                  <a:lnTo>
                    <a:pt x="443440" y="608727"/>
                  </a:lnTo>
                  <a:lnTo>
                    <a:pt x="491998" y="606907"/>
                  </a:lnTo>
                  <a:lnTo>
                    <a:pt x="540086" y="601449"/>
                  </a:lnTo>
                  <a:lnTo>
                    <a:pt x="587233" y="592353"/>
                  </a:lnTo>
                  <a:lnTo>
                    <a:pt x="632969" y="579618"/>
                  </a:lnTo>
                  <a:lnTo>
                    <a:pt x="676822" y="563244"/>
                  </a:lnTo>
                  <a:lnTo>
                    <a:pt x="718322" y="543232"/>
                  </a:lnTo>
                  <a:lnTo>
                    <a:pt x="757000" y="519581"/>
                  </a:lnTo>
                  <a:lnTo>
                    <a:pt x="796685" y="488412"/>
                  </a:lnTo>
                  <a:lnTo>
                    <a:pt x="829155" y="454679"/>
                  </a:lnTo>
                  <a:lnTo>
                    <a:pt x="854410" y="418895"/>
                  </a:lnTo>
                  <a:lnTo>
                    <a:pt x="872449" y="381573"/>
                  </a:lnTo>
                  <a:lnTo>
                    <a:pt x="883272" y="343224"/>
                  </a:lnTo>
                  <a:lnTo>
                    <a:pt x="886880" y="304363"/>
                  </a:lnTo>
                  <a:lnTo>
                    <a:pt x="883272" y="265502"/>
                  </a:lnTo>
                  <a:lnTo>
                    <a:pt x="872449" y="227153"/>
                  </a:lnTo>
                  <a:lnTo>
                    <a:pt x="854410" y="189831"/>
                  </a:lnTo>
                  <a:lnTo>
                    <a:pt x="829155" y="154047"/>
                  </a:lnTo>
                  <a:lnTo>
                    <a:pt x="796685" y="120314"/>
                  </a:lnTo>
                  <a:lnTo>
                    <a:pt x="757000" y="89145"/>
                  </a:lnTo>
                  <a:lnTo>
                    <a:pt x="718322" y="65495"/>
                  </a:lnTo>
                  <a:lnTo>
                    <a:pt x="676822" y="45482"/>
                  </a:lnTo>
                  <a:lnTo>
                    <a:pt x="632969" y="29108"/>
                  </a:lnTo>
                  <a:lnTo>
                    <a:pt x="587233" y="16373"/>
                  </a:lnTo>
                  <a:lnTo>
                    <a:pt x="540086" y="7277"/>
                  </a:lnTo>
                  <a:lnTo>
                    <a:pt x="491998" y="1819"/>
                  </a:lnTo>
                  <a:lnTo>
                    <a:pt x="443440" y="0"/>
                  </a:lnTo>
                  <a:close/>
                </a:path>
              </a:pathLst>
            </a:custGeom>
            <a:solidFill>
              <a:srgbClr val="C7FC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8856132" y="9465693"/>
              <a:ext cx="887094" cy="608965"/>
            </a:xfrm>
            <a:custGeom>
              <a:avLst/>
              <a:gdLst/>
              <a:ahLst/>
              <a:cxnLst/>
              <a:rect l="l" t="t" r="r" b="b"/>
              <a:pathLst>
                <a:path w="887095" h="608965">
                  <a:moveTo>
                    <a:pt x="756999" y="89146"/>
                  </a:moveTo>
                  <a:lnTo>
                    <a:pt x="796685" y="120314"/>
                  </a:lnTo>
                  <a:lnTo>
                    <a:pt x="829155" y="154047"/>
                  </a:lnTo>
                  <a:lnTo>
                    <a:pt x="854410" y="189831"/>
                  </a:lnTo>
                  <a:lnTo>
                    <a:pt x="872449" y="227153"/>
                  </a:lnTo>
                  <a:lnTo>
                    <a:pt x="883272" y="265502"/>
                  </a:lnTo>
                  <a:lnTo>
                    <a:pt x="886880" y="304363"/>
                  </a:lnTo>
                  <a:lnTo>
                    <a:pt x="883272" y="343224"/>
                  </a:lnTo>
                  <a:lnTo>
                    <a:pt x="872449" y="381573"/>
                  </a:lnTo>
                  <a:lnTo>
                    <a:pt x="854410" y="418895"/>
                  </a:lnTo>
                  <a:lnTo>
                    <a:pt x="829155" y="454679"/>
                  </a:lnTo>
                  <a:lnTo>
                    <a:pt x="796685" y="488412"/>
                  </a:lnTo>
                  <a:lnTo>
                    <a:pt x="756999" y="519581"/>
                  </a:lnTo>
                  <a:lnTo>
                    <a:pt x="718322" y="543232"/>
                  </a:lnTo>
                  <a:lnTo>
                    <a:pt x="676822" y="563244"/>
                  </a:lnTo>
                  <a:lnTo>
                    <a:pt x="632968" y="579618"/>
                  </a:lnTo>
                  <a:lnTo>
                    <a:pt x="587233" y="592353"/>
                  </a:lnTo>
                  <a:lnTo>
                    <a:pt x="540086" y="601449"/>
                  </a:lnTo>
                  <a:lnTo>
                    <a:pt x="491998" y="606907"/>
                  </a:lnTo>
                  <a:lnTo>
                    <a:pt x="443440" y="608727"/>
                  </a:lnTo>
                  <a:lnTo>
                    <a:pt x="394881" y="606907"/>
                  </a:lnTo>
                  <a:lnTo>
                    <a:pt x="346793" y="601449"/>
                  </a:lnTo>
                  <a:lnTo>
                    <a:pt x="299646" y="592353"/>
                  </a:lnTo>
                  <a:lnTo>
                    <a:pt x="253911" y="579618"/>
                  </a:lnTo>
                  <a:lnTo>
                    <a:pt x="210058" y="563244"/>
                  </a:lnTo>
                  <a:lnTo>
                    <a:pt x="168557" y="543232"/>
                  </a:lnTo>
                  <a:lnTo>
                    <a:pt x="129880" y="519581"/>
                  </a:lnTo>
                  <a:lnTo>
                    <a:pt x="90194" y="488412"/>
                  </a:lnTo>
                  <a:lnTo>
                    <a:pt x="57724" y="454679"/>
                  </a:lnTo>
                  <a:lnTo>
                    <a:pt x="32470" y="418895"/>
                  </a:lnTo>
                  <a:lnTo>
                    <a:pt x="14431" y="381573"/>
                  </a:lnTo>
                  <a:lnTo>
                    <a:pt x="3607" y="343224"/>
                  </a:lnTo>
                  <a:lnTo>
                    <a:pt x="0" y="304363"/>
                  </a:lnTo>
                  <a:lnTo>
                    <a:pt x="3607" y="265502"/>
                  </a:lnTo>
                  <a:lnTo>
                    <a:pt x="14431" y="227153"/>
                  </a:lnTo>
                  <a:lnTo>
                    <a:pt x="32470" y="189831"/>
                  </a:lnTo>
                  <a:lnTo>
                    <a:pt x="57724" y="154047"/>
                  </a:lnTo>
                  <a:lnTo>
                    <a:pt x="90194" y="120314"/>
                  </a:lnTo>
                  <a:lnTo>
                    <a:pt x="129880" y="89146"/>
                  </a:lnTo>
                  <a:lnTo>
                    <a:pt x="168557" y="65495"/>
                  </a:lnTo>
                  <a:lnTo>
                    <a:pt x="210058" y="45482"/>
                  </a:lnTo>
                  <a:lnTo>
                    <a:pt x="253911" y="29108"/>
                  </a:lnTo>
                  <a:lnTo>
                    <a:pt x="299646" y="16373"/>
                  </a:lnTo>
                  <a:lnTo>
                    <a:pt x="346793" y="7277"/>
                  </a:lnTo>
                  <a:lnTo>
                    <a:pt x="394881" y="1819"/>
                  </a:lnTo>
                  <a:lnTo>
                    <a:pt x="443440" y="0"/>
                  </a:lnTo>
                  <a:lnTo>
                    <a:pt x="491998" y="1819"/>
                  </a:lnTo>
                  <a:lnTo>
                    <a:pt x="540086" y="7277"/>
                  </a:lnTo>
                  <a:lnTo>
                    <a:pt x="587233" y="16373"/>
                  </a:lnTo>
                  <a:lnTo>
                    <a:pt x="632968" y="29108"/>
                  </a:lnTo>
                  <a:lnTo>
                    <a:pt x="676822" y="45482"/>
                  </a:lnTo>
                  <a:lnTo>
                    <a:pt x="718322" y="65495"/>
                  </a:lnTo>
                  <a:lnTo>
                    <a:pt x="756999" y="89146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5552638" y="5840903"/>
            <a:ext cx="174049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b="1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N7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262137" y="5731147"/>
            <a:ext cx="563349" cy="394691"/>
            <a:chOff x="10326022" y="9451085"/>
            <a:chExt cx="929005" cy="650875"/>
          </a:xfrm>
        </p:grpSpPr>
        <p:sp>
          <p:nvSpPr>
            <p:cNvPr id="38" name="object 38"/>
            <p:cNvSpPr/>
            <p:nvPr/>
          </p:nvSpPr>
          <p:spPr>
            <a:xfrm>
              <a:off x="10346976" y="9472040"/>
              <a:ext cx="887094" cy="608965"/>
            </a:xfrm>
            <a:custGeom>
              <a:avLst/>
              <a:gdLst/>
              <a:ahLst/>
              <a:cxnLst/>
              <a:rect l="l" t="t" r="r" b="b"/>
              <a:pathLst>
                <a:path w="887095" h="608965">
                  <a:moveTo>
                    <a:pt x="443439" y="0"/>
                  </a:moveTo>
                  <a:lnTo>
                    <a:pt x="394880" y="1819"/>
                  </a:lnTo>
                  <a:lnTo>
                    <a:pt x="346792" y="7277"/>
                  </a:lnTo>
                  <a:lnTo>
                    <a:pt x="299645" y="16373"/>
                  </a:lnTo>
                  <a:lnTo>
                    <a:pt x="253910" y="29108"/>
                  </a:lnTo>
                  <a:lnTo>
                    <a:pt x="210056" y="45482"/>
                  </a:lnTo>
                  <a:lnTo>
                    <a:pt x="168555" y="65495"/>
                  </a:lnTo>
                  <a:lnTo>
                    <a:pt x="129877" y="89145"/>
                  </a:lnTo>
                  <a:lnTo>
                    <a:pt x="90193" y="120314"/>
                  </a:lnTo>
                  <a:lnTo>
                    <a:pt x="57723" y="154047"/>
                  </a:lnTo>
                  <a:lnTo>
                    <a:pt x="32469" y="189831"/>
                  </a:lnTo>
                  <a:lnTo>
                    <a:pt x="14430" y="227153"/>
                  </a:lnTo>
                  <a:lnTo>
                    <a:pt x="3607" y="265502"/>
                  </a:lnTo>
                  <a:lnTo>
                    <a:pt x="0" y="304363"/>
                  </a:lnTo>
                  <a:lnTo>
                    <a:pt x="3607" y="343224"/>
                  </a:lnTo>
                  <a:lnTo>
                    <a:pt x="14430" y="381573"/>
                  </a:lnTo>
                  <a:lnTo>
                    <a:pt x="32469" y="418895"/>
                  </a:lnTo>
                  <a:lnTo>
                    <a:pt x="57723" y="454679"/>
                  </a:lnTo>
                  <a:lnTo>
                    <a:pt x="90193" y="488412"/>
                  </a:lnTo>
                  <a:lnTo>
                    <a:pt x="129877" y="519581"/>
                  </a:lnTo>
                  <a:lnTo>
                    <a:pt x="168555" y="543232"/>
                  </a:lnTo>
                  <a:lnTo>
                    <a:pt x="210056" y="563244"/>
                  </a:lnTo>
                  <a:lnTo>
                    <a:pt x="253910" y="579618"/>
                  </a:lnTo>
                  <a:lnTo>
                    <a:pt x="299645" y="592353"/>
                  </a:lnTo>
                  <a:lnTo>
                    <a:pt x="346792" y="601449"/>
                  </a:lnTo>
                  <a:lnTo>
                    <a:pt x="394880" y="606907"/>
                  </a:lnTo>
                  <a:lnTo>
                    <a:pt x="443439" y="608727"/>
                  </a:lnTo>
                  <a:lnTo>
                    <a:pt x="491997" y="606907"/>
                  </a:lnTo>
                  <a:lnTo>
                    <a:pt x="540085" y="601449"/>
                  </a:lnTo>
                  <a:lnTo>
                    <a:pt x="587232" y="592353"/>
                  </a:lnTo>
                  <a:lnTo>
                    <a:pt x="632967" y="579618"/>
                  </a:lnTo>
                  <a:lnTo>
                    <a:pt x="676821" y="563244"/>
                  </a:lnTo>
                  <a:lnTo>
                    <a:pt x="718322" y="543232"/>
                  </a:lnTo>
                  <a:lnTo>
                    <a:pt x="757000" y="519581"/>
                  </a:lnTo>
                  <a:lnTo>
                    <a:pt x="796686" y="488412"/>
                  </a:lnTo>
                  <a:lnTo>
                    <a:pt x="829157" y="454679"/>
                  </a:lnTo>
                  <a:lnTo>
                    <a:pt x="854412" y="418895"/>
                  </a:lnTo>
                  <a:lnTo>
                    <a:pt x="872452" y="381573"/>
                  </a:lnTo>
                  <a:lnTo>
                    <a:pt x="883275" y="343224"/>
                  </a:lnTo>
                  <a:lnTo>
                    <a:pt x="886883" y="304363"/>
                  </a:lnTo>
                  <a:lnTo>
                    <a:pt x="883275" y="265502"/>
                  </a:lnTo>
                  <a:lnTo>
                    <a:pt x="872452" y="227153"/>
                  </a:lnTo>
                  <a:lnTo>
                    <a:pt x="854412" y="189831"/>
                  </a:lnTo>
                  <a:lnTo>
                    <a:pt x="829157" y="154047"/>
                  </a:lnTo>
                  <a:lnTo>
                    <a:pt x="796686" y="120314"/>
                  </a:lnTo>
                  <a:lnTo>
                    <a:pt x="757000" y="89145"/>
                  </a:lnTo>
                  <a:lnTo>
                    <a:pt x="718322" y="65495"/>
                  </a:lnTo>
                  <a:lnTo>
                    <a:pt x="676821" y="45482"/>
                  </a:lnTo>
                  <a:lnTo>
                    <a:pt x="632967" y="29108"/>
                  </a:lnTo>
                  <a:lnTo>
                    <a:pt x="587232" y="16373"/>
                  </a:lnTo>
                  <a:lnTo>
                    <a:pt x="540085" y="7277"/>
                  </a:lnTo>
                  <a:lnTo>
                    <a:pt x="491997" y="1819"/>
                  </a:lnTo>
                  <a:lnTo>
                    <a:pt x="443439" y="0"/>
                  </a:lnTo>
                  <a:close/>
                </a:path>
              </a:pathLst>
            </a:custGeom>
            <a:solidFill>
              <a:srgbClr val="C7FC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10346977" y="9472040"/>
              <a:ext cx="887094" cy="608965"/>
            </a:xfrm>
            <a:custGeom>
              <a:avLst/>
              <a:gdLst/>
              <a:ahLst/>
              <a:cxnLst/>
              <a:rect l="l" t="t" r="r" b="b"/>
              <a:pathLst>
                <a:path w="887095" h="608965">
                  <a:moveTo>
                    <a:pt x="756999" y="89146"/>
                  </a:moveTo>
                  <a:lnTo>
                    <a:pt x="796685" y="120314"/>
                  </a:lnTo>
                  <a:lnTo>
                    <a:pt x="829155" y="154047"/>
                  </a:lnTo>
                  <a:lnTo>
                    <a:pt x="854410" y="189831"/>
                  </a:lnTo>
                  <a:lnTo>
                    <a:pt x="872449" y="227153"/>
                  </a:lnTo>
                  <a:lnTo>
                    <a:pt x="883272" y="265502"/>
                  </a:lnTo>
                  <a:lnTo>
                    <a:pt x="886880" y="304363"/>
                  </a:lnTo>
                  <a:lnTo>
                    <a:pt x="883272" y="343224"/>
                  </a:lnTo>
                  <a:lnTo>
                    <a:pt x="872449" y="381573"/>
                  </a:lnTo>
                  <a:lnTo>
                    <a:pt x="854410" y="418895"/>
                  </a:lnTo>
                  <a:lnTo>
                    <a:pt x="829155" y="454679"/>
                  </a:lnTo>
                  <a:lnTo>
                    <a:pt x="796685" y="488412"/>
                  </a:lnTo>
                  <a:lnTo>
                    <a:pt x="756999" y="519581"/>
                  </a:lnTo>
                  <a:lnTo>
                    <a:pt x="718322" y="543232"/>
                  </a:lnTo>
                  <a:lnTo>
                    <a:pt x="676822" y="563244"/>
                  </a:lnTo>
                  <a:lnTo>
                    <a:pt x="632968" y="579618"/>
                  </a:lnTo>
                  <a:lnTo>
                    <a:pt x="587233" y="592353"/>
                  </a:lnTo>
                  <a:lnTo>
                    <a:pt x="540086" y="601449"/>
                  </a:lnTo>
                  <a:lnTo>
                    <a:pt x="491998" y="606907"/>
                  </a:lnTo>
                  <a:lnTo>
                    <a:pt x="443440" y="608727"/>
                  </a:lnTo>
                  <a:lnTo>
                    <a:pt x="394881" y="606907"/>
                  </a:lnTo>
                  <a:lnTo>
                    <a:pt x="346793" y="601449"/>
                  </a:lnTo>
                  <a:lnTo>
                    <a:pt x="299646" y="592353"/>
                  </a:lnTo>
                  <a:lnTo>
                    <a:pt x="253911" y="579618"/>
                  </a:lnTo>
                  <a:lnTo>
                    <a:pt x="210058" y="563244"/>
                  </a:lnTo>
                  <a:lnTo>
                    <a:pt x="168557" y="543232"/>
                  </a:lnTo>
                  <a:lnTo>
                    <a:pt x="129880" y="519581"/>
                  </a:lnTo>
                  <a:lnTo>
                    <a:pt x="90194" y="488412"/>
                  </a:lnTo>
                  <a:lnTo>
                    <a:pt x="57724" y="454679"/>
                  </a:lnTo>
                  <a:lnTo>
                    <a:pt x="32470" y="418895"/>
                  </a:lnTo>
                  <a:lnTo>
                    <a:pt x="14431" y="381573"/>
                  </a:lnTo>
                  <a:lnTo>
                    <a:pt x="3607" y="343224"/>
                  </a:lnTo>
                  <a:lnTo>
                    <a:pt x="0" y="304363"/>
                  </a:lnTo>
                  <a:lnTo>
                    <a:pt x="3607" y="265502"/>
                  </a:lnTo>
                  <a:lnTo>
                    <a:pt x="14431" y="227153"/>
                  </a:lnTo>
                  <a:lnTo>
                    <a:pt x="32470" y="189831"/>
                  </a:lnTo>
                  <a:lnTo>
                    <a:pt x="57724" y="154047"/>
                  </a:lnTo>
                  <a:lnTo>
                    <a:pt x="90194" y="120314"/>
                  </a:lnTo>
                  <a:lnTo>
                    <a:pt x="129880" y="89146"/>
                  </a:lnTo>
                  <a:lnTo>
                    <a:pt x="168557" y="65495"/>
                  </a:lnTo>
                  <a:lnTo>
                    <a:pt x="210058" y="45482"/>
                  </a:lnTo>
                  <a:lnTo>
                    <a:pt x="253911" y="29108"/>
                  </a:lnTo>
                  <a:lnTo>
                    <a:pt x="299646" y="16373"/>
                  </a:lnTo>
                  <a:lnTo>
                    <a:pt x="346793" y="7277"/>
                  </a:lnTo>
                  <a:lnTo>
                    <a:pt x="394881" y="1819"/>
                  </a:lnTo>
                  <a:lnTo>
                    <a:pt x="443440" y="0"/>
                  </a:lnTo>
                  <a:lnTo>
                    <a:pt x="491998" y="1819"/>
                  </a:lnTo>
                  <a:lnTo>
                    <a:pt x="540086" y="7277"/>
                  </a:lnTo>
                  <a:lnTo>
                    <a:pt x="587233" y="16373"/>
                  </a:lnTo>
                  <a:lnTo>
                    <a:pt x="632968" y="29108"/>
                  </a:lnTo>
                  <a:lnTo>
                    <a:pt x="676822" y="45482"/>
                  </a:lnTo>
                  <a:lnTo>
                    <a:pt x="718322" y="65495"/>
                  </a:lnTo>
                  <a:lnTo>
                    <a:pt x="756999" y="89146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6456687" y="5844752"/>
            <a:ext cx="174049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b="1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N8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5723637" y="5211102"/>
            <a:ext cx="740479" cy="543711"/>
            <a:chOff x="9437995" y="8593493"/>
            <a:chExt cx="1221105" cy="896619"/>
          </a:xfrm>
        </p:grpSpPr>
        <p:sp>
          <p:nvSpPr>
            <p:cNvPr id="42" name="object 42"/>
            <p:cNvSpPr/>
            <p:nvPr/>
          </p:nvSpPr>
          <p:spPr>
            <a:xfrm>
              <a:off x="9458937" y="8614435"/>
              <a:ext cx="443230" cy="850265"/>
            </a:xfrm>
            <a:custGeom>
              <a:avLst/>
              <a:gdLst/>
              <a:ahLst/>
              <a:cxnLst/>
              <a:rect l="l" t="t" r="r" b="b"/>
              <a:pathLst>
                <a:path w="443229" h="850265">
                  <a:moveTo>
                    <a:pt x="0" y="849862"/>
                  </a:moveTo>
                  <a:lnTo>
                    <a:pt x="442957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10213999" y="8616081"/>
              <a:ext cx="424180" cy="853440"/>
            </a:xfrm>
            <a:custGeom>
              <a:avLst/>
              <a:gdLst/>
              <a:ahLst/>
              <a:cxnLst/>
              <a:rect l="l" t="t" r="r" b="b"/>
              <a:pathLst>
                <a:path w="424179" h="853440">
                  <a:moveTo>
                    <a:pt x="423705" y="852915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1841035" y="1611947"/>
            <a:ext cx="7770988" cy="893780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marR="3081" defTabSz="554492">
              <a:lnSpc>
                <a:spcPct val="115599"/>
              </a:lnSpc>
              <a:spcBef>
                <a:spcPts val="55"/>
              </a:spcBef>
              <a:buFontTx/>
              <a:buChar char="-"/>
              <a:tabLst>
                <a:tab pos="112824" algn="l"/>
              </a:tabLst>
            </a:pP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Binary</a:t>
            </a:r>
            <a:r>
              <a:rPr sz="1334" kern="0" spc="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trees</a:t>
            </a:r>
            <a:r>
              <a:rPr sz="1334" kern="0" spc="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1334" kern="0" spc="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spc="3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334" kern="0" spc="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334" kern="0" spc="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structures</a:t>
            </a:r>
            <a:r>
              <a:rPr sz="1334" kern="0" spc="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334" kern="0" spc="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1334" kern="0" spc="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each</a:t>
            </a:r>
            <a:r>
              <a:rPr sz="1334" kern="0" spc="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spc="36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r>
              <a:rPr sz="1334" kern="0" spc="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spc="-21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1334" kern="0" spc="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1334" kern="0" spc="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most</a:t>
            </a:r>
            <a:r>
              <a:rPr sz="1334" kern="0" spc="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spc="45" dirty="0">
                <a:solidFill>
                  <a:srgbClr val="FFFFFF"/>
                </a:solidFill>
                <a:latin typeface="Arial"/>
                <a:cs typeface="Arial"/>
              </a:rPr>
              <a:t>two</a:t>
            </a:r>
            <a:r>
              <a:rPr sz="1334" kern="0" spc="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children,</a:t>
            </a:r>
            <a:r>
              <a:rPr sz="1334" kern="0" spc="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spc="33" dirty="0">
                <a:solidFill>
                  <a:srgbClr val="FFFFFF"/>
                </a:solidFill>
                <a:latin typeface="Arial"/>
                <a:cs typeface="Arial"/>
              </a:rPr>
              <a:t>often</a:t>
            </a:r>
            <a:r>
              <a:rPr sz="1334" kern="0" spc="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referred</a:t>
            </a:r>
            <a:r>
              <a:rPr sz="1334" kern="0" spc="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spc="67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334" kern="0" spc="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spc="-15" dirty="0">
                <a:solidFill>
                  <a:srgbClr val="FFFFFF"/>
                </a:solidFill>
                <a:latin typeface="Arial"/>
                <a:cs typeface="Arial"/>
              </a:rPr>
              <a:t>as </a:t>
            </a:r>
            <a:r>
              <a:rPr sz="1334" kern="0" spc="3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334" kern="0" spc="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spc="33" dirty="0">
                <a:solidFill>
                  <a:srgbClr val="FFFFFF"/>
                </a:solidFill>
                <a:latin typeface="Arial"/>
                <a:cs typeface="Arial"/>
              </a:rPr>
              <a:t>left</a:t>
            </a:r>
            <a:r>
              <a:rPr sz="1334" kern="0" spc="2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334" kern="0" spc="2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spc="33" dirty="0">
                <a:solidFill>
                  <a:srgbClr val="FFFFFF"/>
                </a:solidFill>
                <a:latin typeface="Arial"/>
                <a:cs typeface="Arial"/>
              </a:rPr>
              <a:t>right</a:t>
            </a:r>
            <a:r>
              <a:rPr sz="1334" kern="0" spc="2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spc="-6" dirty="0">
                <a:solidFill>
                  <a:srgbClr val="FFFFFF"/>
                </a:solidFill>
                <a:latin typeface="Arial"/>
                <a:cs typeface="Arial"/>
              </a:rPr>
              <a:t>children</a:t>
            </a:r>
            <a:endParaRPr sz="1334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12439" indent="-105122" defTabSz="554492">
              <a:spcBef>
                <a:spcPts val="1571"/>
              </a:spcBef>
              <a:buFontTx/>
              <a:buChar char="-"/>
              <a:tabLst>
                <a:tab pos="112824" algn="l"/>
              </a:tabLst>
            </a:pP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Binary</a:t>
            </a:r>
            <a:r>
              <a:rPr sz="1334" kern="0" spc="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tree</a:t>
            </a:r>
            <a:r>
              <a:rPr sz="1334" kern="0" spc="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334" kern="0" spc="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334" kern="0" spc="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family</a:t>
            </a:r>
            <a:r>
              <a:rPr sz="1334" kern="0" spc="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spc="36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334" kern="0" spc="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334" kern="0" spc="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structure</a:t>
            </a:r>
            <a:r>
              <a:rPr sz="1334" kern="0" spc="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spc="-97" dirty="0">
                <a:solidFill>
                  <a:srgbClr val="FFFFFF"/>
                </a:solidFill>
                <a:latin typeface="Arial"/>
                <a:cs typeface="Arial"/>
              </a:rPr>
              <a:t>(BST,</a:t>
            </a:r>
            <a:r>
              <a:rPr sz="1334" kern="0" spc="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Heap</a:t>
            </a:r>
            <a:r>
              <a:rPr sz="1334" kern="0" spc="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tree,</a:t>
            </a:r>
            <a:r>
              <a:rPr sz="1334" kern="0" spc="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spc="-30" dirty="0">
                <a:solidFill>
                  <a:srgbClr val="FFFFFF"/>
                </a:solidFill>
                <a:latin typeface="Arial"/>
                <a:cs typeface="Arial"/>
              </a:rPr>
              <a:t>AVL,</a:t>
            </a:r>
            <a:r>
              <a:rPr sz="1334" kern="0" spc="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red</a:t>
            </a:r>
            <a:r>
              <a:rPr sz="1334" kern="0" spc="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black</a:t>
            </a:r>
            <a:r>
              <a:rPr sz="1334" kern="0" spc="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trees,</a:t>
            </a:r>
            <a:r>
              <a:rPr sz="1334" kern="0" spc="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spc="-15" dirty="0">
                <a:solidFill>
                  <a:srgbClr val="FFFFFF"/>
                </a:solidFill>
                <a:latin typeface="Arial"/>
                <a:cs typeface="Arial"/>
              </a:rPr>
              <a:t>Syntax</a:t>
            </a:r>
            <a:r>
              <a:rPr sz="1334" kern="0" spc="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spc="-6" dirty="0">
                <a:solidFill>
                  <a:srgbClr val="FFFFFF"/>
                </a:solidFill>
                <a:latin typeface="Arial"/>
                <a:cs typeface="Arial"/>
              </a:rPr>
              <a:t>tree)</a:t>
            </a:r>
            <a:endParaRPr sz="133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6339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700231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515601">
              <a:spcBef>
                <a:spcPts val="76"/>
              </a:spcBef>
            </a:pPr>
            <a:r>
              <a:rPr sz="4487" spc="-69" dirty="0"/>
              <a:t>Why</a:t>
            </a:r>
            <a:r>
              <a:rPr sz="4487" spc="-240" dirty="0"/>
              <a:t> </a:t>
            </a:r>
            <a:r>
              <a:rPr sz="4487" spc="-139" dirty="0"/>
              <a:t>Binary</a:t>
            </a:r>
            <a:r>
              <a:rPr sz="4487" spc="-176" dirty="0"/>
              <a:t> </a:t>
            </a:r>
            <a:r>
              <a:rPr sz="4487" spc="-643" dirty="0"/>
              <a:t>T</a:t>
            </a:r>
            <a:r>
              <a:rPr sz="4487" spc="-276" dirty="0"/>
              <a:t>r</a:t>
            </a:r>
            <a:r>
              <a:rPr sz="4487" spc="-200" dirty="0"/>
              <a:t>ee?</a:t>
            </a:r>
            <a:endParaRPr sz="4487"/>
          </a:p>
        </p:txBody>
      </p:sp>
      <p:grpSp>
        <p:nvGrpSpPr>
          <p:cNvPr id="4" name="object 4"/>
          <p:cNvGrpSpPr/>
          <p:nvPr/>
        </p:nvGrpSpPr>
        <p:grpSpPr>
          <a:xfrm>
            <a:off x="7095069" y="3196811"/>
            <a:ext cx="563349" cy="394691"/>
            <a:chOff x="11699588" y="5271777"/>
            <a:chExt cx="929005" cy="650875"/>
          </a:xfrm>
        </p:grpSpPr>
        <p:sp>
          <p:nvSpPr>
            <p:cNvPr id="5" name="object 5"/>
            <p:cNvSpPr/>
            <p:nvPr/>
          </p:nvSpPr>
          <p:spPr>
            <a:xfrm>
              <a:off x="11720541" y="5292731"/>
              <a:ext cx="887094" cy="608965"/>
            </a:xfrm>
            <a:custGeom>
              <a:avLst/>
              <a:gdLst/>
              <a:ahLst/>
              <a:cxnLst/>
              <a:rect l="l" t="t" r="r" b="b"/>
              <a:pathLst>
                <a:path w="887095" h="608964">
                  <a:moveTo>
                    <a:pt x="443444" y="0"/>
                  </a:moveTo>
                  <a:lnTo>
                    <a:pt x="394886" y="1819"/>
                  </a:lnTo>
                  <a:lnTo>
                    <a:pt x="346798" y="7277"/>
                  </a:lnTo>
                  <a:lnTo>
                    <a:pt x="299651" y="16373"/>
                  </a:lnTo>
                  <a:lnTo>
                    <a:pt x="253915" y="29109"/>
                  </a:lnTo>
                  <a:lnTo>
                    <a:pt x="210062" y="45483"/>
                  </a:lnTo>
                  <a:lnTo>
                    <a:pt x="168561" y="65495"/>
                  </a:lnTo>
                  <a:lnTo>
                    <a:pt x="129883" y="89146"/>
                  </a:lnTo>
                  <a:lnTo>
                    <a:pt x="90196" y="120315"/>
                  </a:lnTo>
                  <a:lnTo>
                    <a:pt x="57725" y="154047"/>
                  </a:lnTo>
                  <a:lnTo>
                    <a:pt x="32470" y="189831"/>
                  </a:lnTo>
                  <a:lnTo>
                    <a:pt x="14431" y="227154"/>
                  </a:lnTo>
                  <a:lnTo>
                    <a:pt x="3607" y="265502"/>
                  </a:lnTo>
                  <a:lnTo>
                    <a:pt x="0" y="304363"/>
                  </a:lnTo>
                  <a:lnTo>
                    <a:pt x="3607" y="343225"/>
                  </a:lnTo>
                  <a:lnTo>
                    <a:pt x="14431" y="381573"/>
                  </a:lnTo>
                  <a:lnTo>
                    <a:pt x="32470" y="418896"/>
                  </a:lnTo>
                  <a:lnTo>
                    <a:pt x="57725" y="454680"/>
                  </a:lnTo>
                  <a:lnTo>
                    <a:pt x="90196" y="488413"/>
                  </a:lnTo>
                  <a:lnTo>
                    <a:pt x="129883" y="519581"/>
                  </a:lnTo>
                  <a:lnTo>
                    <a:pt x="168561" y="543232"/>
                  </a:lnTo>
                  <a:lnTo>
                    <a:pt x="210062" y="563244"/>
                  </a:lnTo>
                  <a:lnTo>
                    <a:pt x="253915" y="579618"/>
                  </a:lnTo>
                  <a:lnTo>
                    <a:pt x="299651" y="592353"/>
                  </a:lnTo>
                  <a:lnTo>
                    <a:pt x="346798" y="601449"/>
                  </a:lnTo>
                  <a:lnTo>
                    <a:pt x="394886" y="606907"/>
                  </a:lnTo>
                  <a:lnTo>
                    <a:pt x="443444" y="608727"/>
                  </a:lnTo>
                  <a:lnTo>
                    <a:pt x="492003" y="606907"/>
                  </a:lnTo>
                  <a:lnTo>
                    <a:pt x="540091" y="601449"/>
                  </a:lnTo>
                  <a:lnTo>
                    <a:pt x="587238" y="592353"/>
                  </a:lnTo>
                  <a:lnTo>
                    <a:pt x="632973" y="579618"/>
                  </a:lnTo>
                  <a:lnTo>
                    <a:pt x="676826" y="563244"/>
                  </a:lnTo>
                  <a:lnTo>
                    <a:pt x="718327" y="543232"/>
                  </a:lnTo>
                  <a:lnTo>
                    <a:pt x="757005" y="519581"/>
                  </a:lnTo>
                  <a:lnTo>
                    <a:pt x="796689" y="488413"/>
                  </a:lnTo>
                  <a:lnTo>
                    <a:pt x="829158" y="454680"/>
                  </a:lnTo>
                  <a:lnTo>
                    <a:pt x="854412" y="418896"/>
                  </a:lnTo>
                  <a:lnTo>
                    <a:pt x="872450" y="381573"/>
                  </a:lnTo>
                  <a:lnTo>
                    <a:pt x="883273" y="343225"/>
                  </a:lnTo>
                  <a:lnTo>
                    <a:pt x="886881" y="304363"/>
                  </a:lnTo>
                  <a:lnTo>
                    <a:pt x="883273" y="265502"/>
                  </a:lnTo>
                  <a:lnTo>
                    <a:pt x="872450" y="227154"/>
                  </a:lnTo>
                  <a:lnTo>
                    <a:pt x="854412" y="189831"/>
                  </a:lnTo>
                  <a:lnTo>
                    <a:pt x="829158" y="154047"/>
                  </a:lnTo>
                  <a:lnTo>
                    <a:pt x="796689" y="120315"/>
                  </a:lnTo>
                  <a:lnTo>
                    <a:pt x="757005" y="89146"/>
                  </a:lnTo>
                  <a:lnTo>
                    <a:pt x="718327" y="65495"/>
                  </a:lnTo>
                  <a:lnTo>
                    <a:pt x="676826" y="45483"/>
                  </a:lnTo>
                  <a:lnTo>
                    <a:pt x="632973" y="29109"/>
                  </a:lnTo>
                  <a:lnTo>
                    <a:pt x="587238" y="16373"/>
                  </a:lnTo>
                  <a:lnTo>
                    <a:pt x="540091" y="7277"/>
                  </a:lnTo>
                  <a:lnTo>
                    <a:pt x="492003" y="1819"/>
                  </a:lnTo>
                  <a:lnTo>
                    <a:pt x="443444" y="0"/>
                  </a:lnTo>
                  <a:close/>
                </a:path>
              </a:pathLst>
            </a:custGeom>
            <a:solidFill>
              <a:srgbClr val="B9FE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1720543" y="5292732"/>
              <a:ext cx="887094" cy="608965"/>
            </a:xfrm>
            <a:custGeom>
              <a:avLst/>
              <a:gdLst/>
              <a:ahLst/>
              <a:cxnLst/>
              <a:rect l="l" t="t" r="r" b="b"/>
              <a:pathLst>
                <a:path w="887095" h="608964">
                  <a:moveTo>
                    <a:pt x="756999" y="89146"/>
                  </a:moveTo>
                  <a:lnTo>
                    <a:pt x="796685" y="120314"/>
                  </a:lnTo>
                  <a:lnTo>
                    <a:pt x="829155" y="154047"/>
                  </a:lnTo>
                  <a:lnTo>
                    <a:pt x="854410" y="189831"/>
                  </a:lnTo>
                  <a:lnTo>
                    <a:pt x="872449" y="227153"/>
                  </a:lnTo>
                  <a:lnTo>
                    <a:pt x="883272" y="265502"/>
                  </a:lnTo>
                  <a:lnTo>
                    <a:pt x="886880" y="304363"/>
                  </a:lnTo>
                  <a:lnTo>
                    <a:pt x="883272" y="343224"/>
                  </a:lnTo>
                  <a:lnTo>
                    <a:pt x="872449" y="381573"/>
                  </a:lnTo>
                  <a:lnTo>
                    <a:pt x="854410" y="418895"/>
                  </a:lnTo>
                  <a:lnTo>
                    <a:pt x="829155" y="454679"/>
                  </a:lnTo>
                  <a:lnTo>
                    <a:pt x="796685" y="488412"/>
                  </a:lnTo>
                  <a:lnTo>
                    <a:pt x="756999" y="519581"/>
                  </a:lnTo>
                  <a:lnTo>
                    <a:pt x="718322" y="543232"/>
                  </a:lnTo>
                  <a:lnTo>
                    <a:pt x="676822" y="563244"/>
                  </a:lnTo>
                  <a:lnTo>
                    <a:pt x="632968" y="579618"/>
                  </a:lnTo>
                  <a:lnTo>
                    <a:pt x="587233" y="592353"/>
                  </a:lnTo>
                  <a:lnTo>
                    <a:pt x="540086" y="601449"/>
                  </a:lnTo>
                  <a:lnTo>
                    <a:pt x="491998" y="606907"/>
                  </a:lnTo>
                  <a:lnTo>
                    <a:pt x="443440" y="608727"/>
                  </a:lnTo>
                  <a:lnTo>
                    <a:pt x="394881" y="606907"/>
                  </a:lnTo>
                  <a:lnTo>
                    <a:pt x="346793" y="601449"/>
                  </a:lnTo>
                  <a:lnTo>
                    <a:pt x="299646" y="592353"/>
                  </a:lnTo>
                  <a:lnTo>
                    <a:pt x="253911" y="579618"/>
                  </a:lnTo>
                  <a:lnTo>
                    <a:pt x="210058" y="563244"/>
                  </a:lnTo>
                  <a:lnTo>
                    <a:pt x="168557" y="543232"/>
                  </a:lnTo>
                  <a:lnTo>
                    <a:pt x="129880" y="519581"/>
                  </a:lnTo>
                  <a:lnTo>
                    <a:pt x="90194" y="488412"/>
                  </a:lnTo>
                  <a:lnTo>
                    <a:pt x="57724" y="454679"/>
                  </a:lnTo>
                  <a:lnTo>
                    <a:pt x="32470" y="418895"/>
                  </a:lnTo>
                  <a:lnTo>
                    <a:pt x="14431" y="381573"/>
                  </a:lnTo>
                  <a:lnTo>
                    <a:pt x="3607" y="343224"/>
                  </a:lnTo>
                  <a:lnTo>
                    <a:pt x="0" y="304363"/>
                  </a:lnTo>
                  <a:lnTo>
                    <a:pt x="3607" y="265502"/>
                  </a:lnTo>
                  <a:lnTo>
                    <a:pt x="14431" y="227153"/>
                  </a:lnTo>
                  <a:lnTo>
                    <a:pt x="32470" y="189831"/>
                  </a:lnTo>
                  <a:lnTo>
                    <a:pt x="57724" y="154047"/>
                  </a:lnTo>
                  <a:lnTo>
                    <a:pt x="90194" y="120314"/>
                  </a:lnTo>
                  <a:lnTo>
                    <a:pt x="129880" y="89146"/>
                  </a:lnTo>
                  <a:lnTo>
                    <a:pt x="168557" y="65495"/>
                  </a:lnTo>
                  <a:lnTo>
                    <a:pt x="210058" y="45482"/>
                  </a:lnTo>
                  <a:lnTo>
                    <a:pt x="253911" y="29108"/>
                  </a:lnTo>
                  <a:lnTo>
                    <a:pt x="299646" y="16373"/>
                  </a:lnTo>
                  <a:lnTo>
                    <a:pt x="346793" y="7277"/>
                  </a:lnTo>
                  <a:lnTo>
                    <a:pt x="394881" y="1819"/>
                  </a:lnTo>
                  <a:lnTo>
                    <a:pt x="443440" y="0"/>
                  </a:lnTo>
                  <a:lnTo>
                    <a:pt x="491998" y="1819"/>
                  </a:lnTo>
                  <a:lnTo>
                    <a:pt x="540086" y="7277"/>
                  </a:lnTo>
                  <a:lnTo>
                    <a:pt x="587233" y="16373"/>
                  </a:lnTo>
                  <a:lnTo>
                    <a:pt x="632968" y="29108"/>
                  </a:lnTo>
                  <a:lnTo>
                    <a:pt x="676822" y="45482"/>
                  </a:lnTo>
                  <a:lnTo>
                    <a:pt x="718322" y="65495"/>
                  </a:lnTo>
                  <a:lnTo>
                    <a:pt x="756999" y="89146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289621" y="3310415"/>
            <a:ext cx="174049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b="1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N1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408353" y="4840716"/>
            <a:ext cx="563349" cy="394691"/>
            <a:chOff x="13865291" y="7982699"/>
            <a:chExt cx="929005" cy="650875"/>
          </a:xfrm>
        </p:grpSpPr>
        <p:sp>
          <p:nvSpPr>
            <p:cNvPr id="9" name="object 9"/>
            <p:cNvSpPr/>
            <p:nvPr/>
          </p:nvSpPr>
          <p:spPr>
            <a:xfrm>
              <a:off x="13886243" y="8003654"/>
              <a:ext cx="887094" cy="608965"/>
            </a:xfrm>
            <a:custGeom>
              <a:avLst/>
              <a:gdLst/>
              <a:ahLst/>
              <a:cxnLst/>
              <a:rect l="l" t="t" r="r" b="b"/>
              <a:pathLst>
                <a:path w="887094" h="608965">
                  <a:moveTo>
                    <a:pt x="443439" y="0"/>
                  </a:moveTo>
                  <a:lnTo>
                    <a:pt x="394880" y="1819"/>
                  </a:lnTo>
                  <a:lnTo>
                    <a:pt x="346793" y="7277"/>
                  </a:lnTo>
                  <a:lnTo>
                    <a:pt x="299646" y="16373"/>
                  </a:lnTo>
                  <a:lnTo>
                    <a:pt x="253911" y="29108"/>
                  </a:lnTo>
                  <a:lnTo>
                    <a:pt x="210058" y="45482"/>
                  </a:lnTo>
                  <a:lnTo>
                    <a:pt x="168559" y="65495"/>
                  </a:lnTo>
                  <a:lnTo>
                    <a:pt x="129883" y="89145"/>
                  </a:lnTo>
                  <a:lnTo>
                    <a:pt x="90196" y="120314"/>
                  </a:lnTo>
                  <a:lnTo>
                    <a:pt x="57725" y="154047"/>
                  </a:lnTo>
                  <a:lnTo>
                    <a:pt x="32470" y="189831"/>
                  </a:lnTo>
                  <a:lnTo>
                    <a:pt x="14431" y="227153"/>
                  </a:lnTo>
                  <a:lnTo>
                    <a:pt x="3607" y="265501"/>
                  </a:lnTo>
                  <a:lnTo>
                    <a:pt x="0" y="304363"/>
                  </a:lnTo>
                  <a:lnTo>
                    <a:pt x="3607" y="343224"/>
                  </a:lnTo>
                  <a:lnTo>
                    <a:pt x="14431" y="381572"/>
                  </a:lnTo>
                  <a:lnTo>
                    <a:pt x="32470" y="418895"/>
                  </a:lnTo>
                  <a:lnTo>
                    <a:pt x="57725" y="454679"/>
                  </a:lnTo>
                  <a:lnTo>
                    <a:pt x="90196" y="488412"/>
                  </a:lnTo>
                  <a:lnTo>
                    <a:pt x="129883" y="519581"/>
                  </a:lnTo>
                  <a:lnTo>
                    <a:pt x="168559" y="543232"/>
                  </a:lnTo>
                  <a:lnTo>
                    <a:pt x="210058" y="563244"/>
                  </a:lnTo>
                  <a:lnTo>
                    <a:pt x="253911" y="579618"/>
                  </a:lnTo>
                  <a:lnTo>
                    <a:pt x="299646" y="592353"/>
                  </a:lnTo>
                  <a:lnTo>
                    <a:pt x="346793" y="601449"/>
                  </a:lnTo>
                  <a:lnTo>
                    <a:pt x="394880" y="606907"/>
                  </a:lnTo>
                  <a:lnTo>
                    <a:pt x="443439" y="608727"/>
                  </a:lnTo>
                  <a:lnTo>
                    <a:pt x="491997" y="606907"/>
                  </a:lnTo>
                  <a:lnTo>
                    <a:pt x="540085" y="601449"/>
                  </a:lnTo>
                  <a:lnTo>
                    <a:pt x="587232" y="592353"/>
                  </a:lnTo>
                  <a:lnTo>
                    <a:pt x="632967" y="579618"/>
                  </a:lnTo>
                  <a:lnTo>
                    <a:pt x="676819" y="563244"/>
                  </a:lnTo>
                  <a:lnTo>
                    <a:pt x="718319" y="543232"/>
                  </a:lnTo>
                  <a:lnTo>
                    <a:pt x="756995" y="519581"/>
                  </a:lnTo>
                  <a:lnTo>
                    <a:pt x="796681" y="488412"/>
                  </a:lnTo>
                  <a:lnTo>
                    <a:pt x="829152" y="454679"/>
                  </a:lnTo>
                  <a:lnTo>
                    <a:pt x="854407" y="418895"/>
                  </a:lnTo>
                  <a:lnTo>
                    <a:pt x="872447" y="381572"/>
                  </a:lnTo>
                  <a:lnTo>
                    <a:pt x="883270" y="343224"/>
                  </a:lnTo>
                  <a:lnTo>
                    <a:pt x="886878" y="304363"/>
                  </a:lnTo>
                  <a:lnTo>
                    <a:pt x="883270" y="265501"/>
                  </a:lnTo>
                  <a:lnTo>
                    <a:pt x="872447" y="227153"/>
                  </a:lnTo>
                  <a:lnTo>
                    <a:pt x="854407" y="189831"/>
                  </a:lnTo>
                  <a:lnTo>
                    <a:pt x="829152" y="154047"/>
                  </a:lnTo>
                  <a:lnTo>
                    <a:pt x="796681" y="120314"/>
                  </a:lnTo>
                  <a:lnTo>
                    <a:pt x="756995" y="89145"/>
                  </a:lnTo>
                  <a:lnTo>
                    <a:pt x="718319" y="65495"/>
                  </a:lnTo>
                  <a:lnTo>
                    <a:pt x="676819" y="45482"/>
                  </a:lnTo>
                  <a:lnTo>
                    <a:pt x="632967" y="29108"/>
                  </a:lnTo>
                  <a:lnTo>
                    <a:pt x="587232" y="16373"/>
                  </a:lnTo>
                  <a:lnTo>
                    <a:pt x="540085" y="7277"/>
                  </a:lnTo>
                  <a:lnTo>
                    <a:pt x="491997" y="1819"/>
                  </a:lnTo>
                  <a:lnTo>
                    <a:pt x="443439" y="0"/>
                  </a:lnTo>
                  <a:close/>
                </a:path>
              </a:pathLst>
            </a:custGeom>
            <a:solidFill>
              <a:srgbClr val="C7FC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3886246" y="8003654"/>
              <a:ext cx="887094" cy="608965"/>
            </a:xfrm>
            <a:custGeom>
              <a:avLst/>
              <a:gdLst/>
              <a:ahLst/>
              <a:cxnLst/>
              <a:rect l="l" t="t" r="r" b="b"/>
              <a:pathLst>
                <a:path w="887094" h="608965">
                  <a:moveTo>
                    <a:pt x="756999" y="89146"/>
                  </a:moveTo>
                  <a:lnTo>
                    <a:pt x="796685" y="120314"/>
                  </a:lnTo>
                  <a:lnTo>
                    <a:pt x="829155" y="154047"/>
                  </a:lnTo>
                  <a:lnTo>
                    <a:pt x="854410" y="189831"/>
                  </a:lnTo>
                  <a:lnTo>
                    <a:pt x="872449" y="227153"/>
                  </a:lnTo>
                  <a:lnTo>
                    <a:pt x="883272" y="265502"/>
                  </a:lnTo>
                  <a:lnTo>
                    <a:pt x="886880" y="304363"/>
                  </a:lnTo>
                  <a:lnTo>
                    <a:pt x="883272" y="343224"/>
                  </a:lnTo>
                  <a:lnTo>
                    <a:pt x="872449" y="381573"/>
                  </a:lnTo>
                  <a:lnTo>
                    <a:pt x="854410" y="418895"/>
                  </a:lnTo>
                  <a:lnTo>
                    <a:pt x="829155" y="454679"/>
                  </a:lnTo>
                  <a:lnTo>
                    <a:pt x="796685" y="488412"/>
                  </a:lnTo>
                  <a:lnTo>
                    <a:pt x="756999" y="519581"/>
                  </a:lnTo>
                  <a:lnTo>
                    <a:pt x="718322" y="543232"/>
                  </a:lnTo>
                  <a:lnTo>
                    <a:pt x="676822" y="563244"/>
                  </a:lnTo>
                  <a:lnTo>
                    <a:pt x="632968" y="579618"/>
                  </a:lnTo>
                  <a:lnTo>
                    <a:pt x="587233" y="592353"/>
                  </a:lnTo>
                  <a:lnTo>
                    <a:pt x="540086" y="601449"/>
                  </a:lnTo>
                  <a:lnTo>
                    <a:pt x="491998" y="606907"/>
                  </a:lnTo>
                  <a:lnTo>
                    <a:pt x="443440" y="608727"/>
                  </a:lnTo>
                  <a:lnTo>
                    <a:pt x="394881" y="606907"/>
                  </a:lnTo>
                  <a:lnTo>
                    <a:pt x="346793" y="601449"/>
                  </a:lnTo>
                  <a:lnTo>
                    <a:pt x="299646" y="592353"/>
                  </a:lnTo>
                  <a:lnTo>
                    <a:pt x="253911" y="579618"/>
                  </a:lnTo>
                  <a:lnTo>
                    <a:pt x="210058" y="563244"/>
                  </a:lnTo>
                  <a:lnTo>
                    <a:pt x="168557" y="543232"/>
                  </a:lnTo>
                  <a:lnTo>
                    <a:pt x="129880" y="519581"/>
                  </a:lnTo>
                  <a:lnTo>
                    <a:pt x="90194" y="488412"/>
                  </a:lnTo>
                  <a:lnTo>
                    <a:pt x="57724" y="454679"/>
                  </a:lnTo>
                  <a:lnTo>
                    <a:pt x="32470" y="418895"/>
                  </a:lnTo>
                  <a:lnTo>
                    <a:pt x="14431" y="381573"/>
                  </a:lnTo>
                  <a:lnTo>
                    <a:pt x="3607" y="343224"/>
                  </a:lnTo>
                  <a:lnTo>
                    <a:pt x="0" y="304363"/>
                  </a:lnTo>
                  <a:lnTo>
                    <a:pt x="3607" y="265502"/>
                  </a:lnTo>
                  <a:lnTo>
                    <a:pt x="14431" y="227153"/>
                  </a:lnTo>
                  <a:lnTo>
                    <a:pt x="32470" y="189831"/>
                  </a:lnTo>
                  <a:lnTo>
                    <a:pt x="57724" y="154047"/>
                  </a:lnTo>
                  <a:lnTo>
                    <a:pt x="90194" y="120314"/>
                  </a:lnTo>
                  <a:lnTo>
                    <a:pt x="129880" y="89146"/>
                  </a:lnTo>
                  <a:lnTo>
                    <a:pt x="168557" y="65495"/>
                  </a:lnTo>
                  <a:lnTo>
                    <a:pt x="210058" y="45482"/>
                  </a:lnTo>
                  <a:lnTo>
                    <a:pt x="253911" y="29108"/>
                  </a:lnTo>
                  <a:lnTo>
                    <a:pt x="299646" y="16373"/>
                  </a:lnTo>
                  <a:lnTo>
                    <a:pt x="346793" y="7277"/>
                  </a:lnTo>
                  <a:lnTo>
                    <a:pt x="394881" y="1819"/>
                  </a:lnTo>
                  <a:lnTo>
                    <a:pt x="443440" y="0"/>
                  </a:lnTo>
                  <a:lnTo>
                    <a:pt x="491998" y="1819"/>
                  </a:lnTo>
                  <a:lnTo>
                    <a:pt x="540086" y="7277"/>
                  </a:lnTo>
                  <a:lnTo>
                    <a:pt x="587233" y="16373"/>
                  </a:lnTo>
                  <a:lnTo>
                    <a:pt x="632968" y="29108"/>
                  </a:lnTo>
                  <a:lnTo>
                    <a:pt x="676822" y="45482"/>
                  </a:lnTo>
                  <a:lnTo>
                    <a:pt x="718322" y="65495"/>
                  </a:lnTo>
                  <a:lnTo>
                    <a:pt x="756999" y="89146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602906" y="4954321"/>
            <a:ext cx="174049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b="1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N6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464895" y="3948552"/>
            <a:ext cx="2117470" cy="923770"/>
            <a:chOff x="10660384" y="6511454"/>
            <a:chExt cx="3491865" cy="1523365"/>
          </a:xfrm>
        </p:grpSpPr>
        <p:sp>
          <p:nvSpPr>
            <p:cNvPr id="13" name="object 13"/>
            <p:cNvSpPr/>
            <p:nvPr/>
          </p:nvSpPr>
          <p:spPr>
            <a:xfrm>
              <a:off x="10681345" y="6532409"/>
              <a:ext cx="887094" cy="608965"/>
            </a:xfrm>
            <a:custGeom>
              <a:avLst/>
              <a:gdLst/>
              <a:ahLst/>
              <a:cxnLst/>
              <a:rect l="l" t="t" r="r" b="b"/>
              <a:pathLst>
                <a:path w="887095" h="608965">
                  <a:moveTo>
                    <a:pt x="443436" y="0"/>
                  </a:moveTo>
                  <a:lnTo>
                    <a:pt x="394878" y="1819"/>
                  </a:lnTo>
                  <a:lnTo>
                    <a:pt x="346790" y="7277"/>
                  </a:lnTo>
                  <a:lnTo>
                    <a:pt x="299643" y="16373"/>
                  </a:lnTo>
                  <a:lnTo>
                    <a:pt x="253907" y="29108"/>
                  </a:lnTo>
                  <a:lnTo>
                    <a:pt x="210054" y="45482"/>
                  </a:lnTo>
                  <a:lnTo>
                    <a:pt x="168553" y="65495"/>
                  </a:lnTo>
                  <a:lnTo>
                    <a:pt x="129875" y="89145"/>
                  </a:lnTo>
                  <a:lnTo>
                    <a:pt x="90191" y="120314"/>
                  </a:lnTo>
                  <a:lnTo>
                    <a:pt x="57722" y="154047"/>
                  </a:lnTo>
                  <a:lnTo>
                    <a:pt x="32468" y="189831"/>
                  </a:lnTo>
                  <a:lnTo>
                    <a:pt x="14430" y="227153"/>
                  </a:lnTo>
                  <a:lnTo>
                    <a:pt x="3607" y="265502"/>
                  </a:lnTo>
                  <a:lnTo>
                    <a:pt x="0" y="304363"/>
                  </a:lnTo>
                  <a:lnTo>
                    <a:pt x="3607" y="343224"/>
                  </a:lnTo>
                  <a:lnTo>
                    <a:pt x="14430" y="381573"/>
                  </a:lnTo>
                  <a:lnTo>
                    <a:pt x="32468" y="418895"/>
                  </a:lnTo>
                  <a:lnTo>
                    <a:pt x="57722" y="454679"/>
                  </a:lnTo>
                  <a:lnTo>
                    <a:pt x="90191" y="488412"/>
                  </a:lnTo>
                  <a:lnTo>
                    <a:pt x="129875" y="519581"/>
                  </a:lnTo>
                  <a:lnTo>
                    <a:pt x="168553" y="543232"/>
                  </a:lnTo>
                  <a:lnTo>
                    <a:pt x="210054" y="563244"/>
                  </a:lnTo>
                  <a:lnTo>
                    <a:pt x="253907" y="579618"/>
                  </a:lnTo>
                  <a:lnTo>
                    <a:pt x="299643" y="592353"/>
                  </a:lnTo>
                  <a:lnTo>
                    <a:pt x="346790" y="601449"/>
                  </a:lnTo>
                  <a:lnTo>
                    <a:pt x="394878" y="606907"/>
                  </a:lnTo>
                  <a:lnTo>
                    <a:pt x="443436" y="608727"/>
                  </a:lnTo>
                  <a:lnTo>
                    <a:pt x="491995" y="606907"/>
                  </a:lnTo>
                  <a:lnTo>
                    <a:pt x="540083" y="601449"/>
                  </a:lnTo>
                  <a:lnTo>
                    <a:pt x="587230" y="592353"/>
                  </a:lnTo>
                  <a:lnTo>
                    <a:pt x="632965" y="579618"/>
                  </a:lnTo>
                  <a:lnTo>
                    <a:pt x="676819" y="563244"/>
                  </a:lnTo>
                  <a:lnTo>
                    <a:pt x="718319" y="543232"/>
                  </a:lnTo>
                  <a:lnTo>
                    <a:pt x="756997" y="519581"/>
                  </a:lnTo>
                  <a:lnTo>
                    <a:pt x="796684" y="488412"/>
                  </a:lnTo>
                  <a:lnTo>
                    <a:pt x="829155" y="454679"/>
                  </a:lnTo>
                  <a:lnTo>
                    <a:pt x="854410" y="418895"/>
                  </a:lnTo>
                  <a:lnTo>
                    <a:pt x="872449" y="381573"/>
                  </a:lnTo>
                  <a:lnTo>
                    <a:pt x="883273" y="343224"/>
                  </a:lnTo>
                  <a:lnTo>
                    <a:pt x="886881" y="304363"/>
                  </a:lnTo>
                  <a:lnTo>
                    <a:pt x="883273" y="265502"/>
                  </a:lnTo>
                  <a:lnTo>
                    <a:pt x="872449" y="227153"/>
                  </a:lnTo>
                  <a:lnTo>
                    <a:pt x="854410" y="189831"/>
                  </a:lnTo>
                  <a:lnTo>
                    <a:pt x="829155" y="154047"/>
                  </a:lnTo>
                  <a:lnTo>
                    <a:pt x="796684" y="120314"/>
                  </a:lnTo>
                  <a:lnTo>
                    <a:pt x="756997" y="89145"/>
                  </a:lnTo>
                  <a:lnTo>
                    <a:pt x="718319" y="65495"/>
                  </a:lnTo>
                  <a:lnTo>
                    <a:pt x="676819" y="45482"/>
                  </a:lnTo>
                  <a:lnTo>
                    <a:pt x="632965" y="29108"/>
                  </a:lnTo>
                  <a:lnTo>
                    <a:pt x="587230" y="16373"/>
                  </a:lnTo>
                  <a:lnTo>
                    <a:pt x="540083" y="7277"/>
                  </a:lnTo>
                  <a:lnTo>
                    <a:pt x="491995" y="1819"/>
                  </a:lnTo>
                  <a:lnTo>
                    <a:pt x="443436" y="0"/>
                  </a:lnTo>
                  <a:close/>
                </a:path>
              </a:pathLst>
            </a:custGeom>
            <a:solidFill>
              <a:srgbClr val="C7FC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0681339" y="6532409"/>
              <a:ext cx="887094" cy="608965"/>
            </a:xfrm>
            <a:custGeom>
              <a:avLst/>
              <a:gdLst/>
              <a:ahLst/>
              <a:cxnLst/>
              <a:rect l="l" t="t" r="r" b="b"/>
              <a:pathLst>
                <a:path w="887095" h="608965">
                  <a:moveTo>
                    <a:pt x="756999" y="89146"/>
                  </a:moveTo>
                  <a:lnTo>
                    <a:pt x="796685" y="120314"/>
                  </a:lnTo>
                  <a:lnTo>
                    <a:pt x="829155" y="154047"/>
                  </a:lnTo>
                  <a:lnTo>
                    <a:pt x="854410" y="189831"/>
                  </a:lnTo>
                  <a:lnTo>
                    <a:pt x="872449" y="227153"/>
                  </a:lnTo>
                  <a:lnTo>
                    <a:pt x="883272" y="265502"/>
                  </a:lnTo>
                  <a:lnTo>
                    <a:pt x="886880" y="304363"/>
                  </a:lnTo>
                  <a:lnTo>
                    <a:pt x="883272" y="343224"/>
                  </a:lnTo>
                  <a:lnTo>
                    <a:pt x="872449" y="381573"/>
                  </a:lnTo>
                  <a:lnTo>
                    <a:pt x="854410" y="418895"/>
                  </a:lnTo>
                  <a:lnTo>
                    <a:pt x="829155" y="454679"/>
                  </a:lnTo>
                  <a:lnTo>
                    <a:pt x="796685" y="488412"/>
                  </a:lnTo>
                  <a:lnTo>
                    <a:pt x="756999" y="519581"/>
                  </a:lnTo>
                  <a:lnTo>
                    <a:pt x="718322" y="543232"/>
                  </a:lnTo>
                  <a:lnTo>
                    <a:pt x="676822" y="563244"/>
                  </a:lnTo>
                  <a:lnTo>
                    <a:pt x="632968" y="579618"/>
                  </a:lnTo>
                  <a:lnTo>
                    <a:pt x="587233" y="592353"/>
                  </a:lnTo>
                  <a:lnTo>
                    <a:pt x="540086" y="601449"/>
                  </a:lnTo>
                  <a:lnTo>
                    <a:pt x="491998" y="606907"/>
                  </a:lnTo>
                  <a:lnTo>
                    <a:pt x="443440" y="608727"/>
                  </a:lnTo>
                  <a:lnTo>
                    <a:pt x="394881" y="606907"/>
                  </a:lnTo>
                  <a:lnTo>
                    <a:pt x="346793" y="601449"/>
                  </a:lnTo>
                  <a:lnTo>
                    <a:pt x="299646" y="592353"/>
                  </a:lnTo>
                  <a:lnTo>
                    <a:pt x="253911" y="579618"/>
                  </a:lnTo>
                  <a:lnTo>
                    <a:pt x="210058" y="563244"/>
                  </a:lnTo>
                  <a:lnTo>
                    <a:pt x="168557" y="543232"/>
                  </a:lnTo>
                  <a:lnTo>
                    <a:pt x="129880" y="519581"/>
                  </a:lnTo>
                  <a:lnTo>
                    <a:pt x="90194" y="488412"/>
                  </a:lnTo>
                  <a:lnTo>
                    <a:pt x="57724" y="454679"/>
                  </a:lnTo>
                  <a:lnTo>
                    <a:pt x="32470" y="418895"/>
                  </a:lnTo>
                  <a:lnTo>
                    <a:pt x="14431" y="381573"/>
                  </a:lnTo>
                  <a:lnTo>
                    <a:pt x="3607" y="343224"/>
                  </a:lnTo>
                  <a:lnTo>
                    <a:pt x="0" y="304363"/>
                  </a:lnTo>
                  <a:lnTo>
                    <a:pt x="3607" y="265502"/>
                  </a:lnTo>
                  <a:lnTo>
                    <a:pt x="14431" y="227153"/>
                  </a:lnTo>
                  <a:lnTo>
                    <a:pt x="32470" y="189831"/>
                  </a:lnTo>
                  <a:lnTo>
                    <a:pt x="57724" y="154047"/>
                  </a:lnTo>
                  <a:lnTo>
                    <a:pt x="90194" y="120314"/>
                  </a:lnTo>
                  <a:lnTo>
                    <a:pt x="129880" y="89146"/>
                  </a:lnTo>
                  <a:lnTo>
                    <a:pt x="168557" y="65495"/>
                  </a:lnTo>
                  <a:lnTo>
                    <a:pt x="210058" y="45482"/>
                  </a:lnTo>
                  <a:lnTo>
                    <a:pt x="253911" y="29108"/>
                  </a:lnTo>
                  <a:lnTo>
                    <a:pt x="299646" y="16373"/>
                  </a:lnTo>
                  <a:lnTo>
                    <a:pt x="346793" y="7277"/>
                  </a:lnTo>
                  <a:lnTo>
                    <a:pt x="394881" y="1819"/>
                  </a:lnTo>
                  <a:lnTo>
                    <a:pt x="443440" y="0"/>
                  </a:lnTo>
                  <a:lnTo>
                    <a:pt x="491998" y="1819"/>
                  </a:lnTo>
                  <a:lnTo>
                    <a:pt x="540086" y="7277"/>
                  </a:lnTo>
                  <a:lnTo>
                    <a:pt x="587233" y="16373"/>
                  </a:lnTo>
                  <a:lnTo>
                    <a:pt x="632968" y="29108"/>
                  </a:lnTo>
                  <a:lnTo>
                    <a:pt x="676822" y="45482"/>
                  </a:lnTo>
                  <a:lnTo>
                    <a:pt x="718322" y="65495"/>
                  </a:lnTo>
                  <a:lnTo>
                    <a:pt x="756999" y="89146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3536132" y="7131215"/>
              <a:ext cx="595630" cy="882650"/>
            </a:xfrm>
            <a:custGeom>
              <a:avLst/>
              <a:gdLst/>
              <a:ahLst/>
              <a:cxnLst/>
              <a:rect l="l" t="t" r="r" b="b"/>
              <a:pathLst>
                <a:path w="595630" h="882650">
                  <a:moveTo>
                    <a:pt x="0" y="0"/>
                  </a:moveTo>
                  <a:lnTo>
                    <a:pt x="595065" y="882458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659447" y="4062157"/>
            <a:ext cx="174049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b="1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N2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806740" y="3948552"/>
            <a:ext cx="563349" cy="394691"/>
            <a:chOff x="12873186" y="6511454"/>
            <a:chExt cx="929005" cy="650875"/>
          </a:xfrm>
        </p:grpSpPr>
        <p:sp>
          <p:nvSpPr>
            <p:cNvPr id="18" name="object 18"/>
            <p:cNvSpPr/>
            <p:nvPr/>
          </p:nvSpPr>
          <p:spPr>
            <a:xfrm>
              <a:off x="12894146" y="6532409"/>
              <a:ext cx="887094" cy="608965"/>
            </a:xfrm>
            <a:custGeom>
              <a:avLst/>
              <a:gdLst/>
              <a:ahLst/>
              <a:cxnLst/>
              <a:rect l="l" t="t" r="r" b="b"/>
              <a:pathLst>
                <a:path w="887094" h="608965">
                  <a:moveTo>
                    <a:pt x="443436" y="0"/>
                  </a:moveTo>
                  <a:lnTo>
                    <a:pt x="394878" y="1819"/>
                  </a:lnTo>
                  <a:lnTo>
                    <a:pt x="346790" y="7277"/>
                  </a:lnTo>
                  <a:lnTo>
                    <a:pt x="299643" y="16373"/>
                  </a:lnTo>
                  <a:lnTo>
                    <a:pt x="253907" y="29108"/>
                  </a:lnTo>
                  <a:lnTo>
                    <a:pt x="210054" y="45482"/>
                  </a:lnTo>
                  <a:lnTo>
                    <a:pt x="168553" y="65495"/>
                  </a:lnTo>
                  <a:lnTo>
                    <a:pt x="129875" y="89145"/>
                  </a:lnTo>
                  <a:lnTo>
                    <a:pt x="90191" y="120314"/>
                  </a:lnTo>
                  <a:lnTo>
                    <a:pt x="57722" y="154047"/>
                  </a:lnTo>
                  <a:lnTo>
                    <a:pt x="32468" y="189831"/>
                  </a:lnTo>
                  <a:lnTo>
                    <a:pt x="14430" y="227153"/>
                  </a:lnTo>
                  <a:lnTo>
                    <a:pt x="3607" y="265502"/>
                  </a:lnTo>
                  <a:lnTo>
                    <a:pt x="0" y="304363"/>
                  </a:lnTo>
                  <a:lnTo>
                    <a:pt x="3607" y="343224"/>
                  </a:lnTo>
                  <a:lnTo>
                    <a:pt x="14430" y="381573"/>
                  </a:lnTo>
                  <a:lnTo>
                    <a:pt x="32468" y="418895"/>
                  </a:lnTo>
                  <a:lnTo>
                    <a:pt x="57722" y="454679"/>
                  </a:lnTo>
                  <a:lnTo>
                    <a:pt x="90191" y="488412"/>
                  </a:lnTo>
                  <a:lnTo>
                    <a:pt x="129875" y="519581"/>
                  </a:lnTo>
                  <a:lnTo>
                    <a:pt x="168553" y="543232"/>
                  </a:lnTo>
                  <a:lnTo>
                    <a:pt x="210054" y="563244"/>
                  </a:lnTo>
                  <a:lnTo>
                    <a:pt x="253907" y="579618"/>
                  </a:lnTo>
                  <a:lnTo>
                    <a:pt x="299643" y="592353"/>
                  </a:lnTo>
                  <a:lnTo>
                    <a:pt x="346790" y="601449"/>
                  </a:lnTo>
                  <a:lnTo>
                    <a:pt x="394878" y="606907"/>
                  </a:lnTo>
                  <a:lnTo>
                    <a:pt x="443436" y="608727"/>
                  </a:lnTo>
                  <a:lnTo>
                    <a:pt x="491995" y="606907"/>
                  </a:lnTo>
                  <a:lnTo>
                    <a:pt x="540083" y="601449"/>
                  </a:lnTo>
                  <a:lnTo>
                    <a:pt x="587230" y="592353"/>
                  </a:lnTo>
                  <a:lnTo>
                    <a:pt x="632965" y="579618"/>
                  </a:lnTo>
                  <a:lnTo>
                    <a:pt x="676819" y="563244"/>
                  </a:lnTo>
                  <a:lnTo>
                    <a:pt x="718319" y="543232"/>
                  </a:lnTo>
                  <a:lnTo>
                    <a:pt x="756997" y="519581"/>
                  </a:lnTo>
                  <a:lnTo>
                    <a:pt x="796684" y="488412"/>
                  </a:lnTo>
                  <a:lnTo>
                    <a:pt x="829155" y="454679"/>
                  </a:lnTo>
                  <a:lnTo>
                    <a:pt x="854410" y="418895"/>
                  </a:lnTo>
                  <a:lnTo>
                    <a:pt x="872449" y="381573"/>
                  </a:lnTo>
                  <a:lnTo>
                    <a:pt x="883273" y="343224"/>
                  </a:lnTo>
                  <a:lnTo>
                    <a:pt x="886881" y="304363"/>
                  </a:lnTo>
                  <a:lnTo>
                    <a:pt x="883273" y="265502"/>
                  </a:lnTo>
                  <a:lnTo>
                    <a:pt x="872449" y="227153"/>
                  </a:lnTo>
                  <a:lnTo>
                    <a:pt x="854410" y="189831"/>
                  </a:lnTo>
                  <a:lnTo>
                    <a:pt x="829155" y="154047"/>
                  </a:lnTo>
                  <a:lnTo>
                    <a:pt x="796684" y="120314"/>
                  </a:lnTo>
                  <a:lnTo>
                    <a:pt x="756997" y="89145"/>
                  </a:lnTo>
                  <a:lnTo>
                    <a:pt x="718319" y="65495"/>
                  </a:lnTo>
                  <a:lnTo>
                    <a:pt x="676819" y="45482"/>
                  </a:lnTo>
                  <a:lnTo>
                    <a:pt x="632965" y="29108"/>
                  </a:lnTo>
                  <a:lnTo>
                    <a:pt x="587230" y="16373"/>
                  </a:lnTo>
                  <a:lnTo>
                    <a:pt x="540083" y="7277"/>
                  </a:lnTo>
                  <a:lnTo>
                    <a:pt x="491995" y="1819"/>
                  </a:lnTo>
                  <a:lnTo>
                    <a:pt x="443436" y="0"/>
                  </a:lnTo>
                  <a:close/>
                </a:path>
              </a:pathLst>
            </a:custGeom>
            <a:solidFill>
              <a:srgbClr val="C7FC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2894141" y="6532409"/>
              <a:ext cx="887094" cy="608965"/>
            </a:xfrm>
            <a:custGeom>
              <a:avLst/>
              <a:gdLst/>
              <a:ahLst/>
              <a:cxnLst/>
              <a:rect l="l" t="t" r="r" b="b"/>
              <a:pathLst>
                <a:path w="887094" h="608965">
                  <a:moveTo>
                    <a:pt x="756999" y="89146"/>
                  </a:moveTo>
                  <a:lnTo>
                    <a:pt x="796685" y="120314"/>
                  </a:lnTo>
                  <a:lnTo>
                    <a:pt x="829155" y="154047"/>
                  </a:lnTo>
                  <a:lnTo>
                    <a:pt x="854410" y="189831"/>
                  </a:lnTo>
                  <a:lnTo>
                    <a:pt x="872449" y="227153"/>
                  </a:lnTo>
                  <a:lnTo>
                    <a:pt x="883272" y="265502"/>
                  </a:lnTo>
                  <a:lnTo>
                    <a:pt x="886880" y="304363"/>
                  </a:lnTo>
                  <a:lnTo>
                    <a:pt x="883272" y="343224"/>
                  </a:lnTo>
                  <a:lnTo>
                    <a:pt x="872449" y="381573"/>
                  </a:lnTo>
                  <a:lnTo>
                    <a:pt x="854410" y="418895"/>
                  </a:lnTo>
                  <a:lnTo>
                    <a:pt x="829155" y="454679"/>
                  </a:lnTo>
                  <a:lnTo>
                    <a:pt x="796685" y="488412"/>
                  </a:lnTo>
                  <a:lnTo>
                    <a:pt x="756999" y="519581"/>
                  </a:lnTo>
                  <a:lnTo>
                    <a:pt x="718322" y="543232"/>
                  </a:lnTo>
                  <a:lnTo>
                    <a:pt x="676822" y="563244"/>
                  </a:lnTo>
                  <a:lnTo>
                    <a:pt x="632968" y="579618"/>
                  </a:lnTo>
                  <a:lnTo>
                    <a:pt x="587233" y="592353"/>
                  </a:lnTo>
                  <a:lnTo>
                    <a:pt x="540086" y="601449"/>
                  </a:lnTo>
                  <a:lnTo>
                    <a:pt x="491998" y="606907"/>
                  </a:lnTo>
                  <a:lnTo>
                    <a:pt x="443440" y="608727"/>
                  </a:lnTo>
                  <a:lnTo>
                    <a:pt x="394881" y="606907"/>
                  </a:lnTo>
                  <a:lnTo>
                    <a:pt x="346793" y="601449"/>
                  </a:lnTo>
                  <a:lnTo>
                    <a:pt x="299646" y="592353"/>
                  </a:lnTo>
                  <a:lnTo>
                    <a:pt x="253911" y="579618"/>
                  </a:lnTo>
                  <a:lnTo>
                    <a:pt x="210058" y="563244"/>
                  </a:lnTo>
                  <a:lnTo>
                    <a:pt x="168557" y="543232"/>
                  </a:lnTo>
                  <a:lnTo>
                    <a:pt x="129880" y="519581"/>
                  </a:lnTo>
                  <a:lnTo>
                    <a:pt x="90194" y="488412"/>
                  </a:lnTo>
                  <a:lnTo>
                    <a:pt x="57724" y="454679"/>
                  </a:lnTo>
                  <a:lnTo>
                    <a:pt x="32470" y="418895"/>
                  </a:lnTo>
                  <a:lnTo>
                    <a:pt x="14431" y="381573"/>
                  </a:lnTo>
                  <a:lnTo>
                    <a:pt x="3607" y="343224"/>
                  </a:lnTo>
                  <a:lnTo>
                    <a:pt x="0" y="304363"/>
                  </a:lnTo>
                  <a:lnTo>
                    <a:pt x="3607" y="265502"/>
                  </a:lnTo>
                  <a:lnTo>
                    <a:pt x="14431" y="227153"/>
                  </a:lnTo>
                  <a:lnTo>
                    <a:pt x="32470" y="189831"/>
                  </a:lnTo>
                  <a:lnTo>
                    <a:pt x="57724" y="154047"/>
                  </a:lnTo>
                  <a:lnTo>
                    <a:pt x="90194" y="120314"/>
                  </a:lnTo>
                  <a:lnTo>
                    <a:pt x="129880" y="89146"/>
                  </a:lnTo>
                  <a:lnTo>
                    <a:pt x="168557" y="65495"/>
                  </a:lnTo>
                  <a:lnTo>
                    <a:pt x="210058" y="45482"/>
                  </a:lnTo>
                  <a:lnTo>
                    <a:pt x="253911" y="29108"/>
                  </a:lnTo>
                  <a:lnTo>
                    <a:pt x="299646" y="16373"/>
                  </a:lnTo>
                  <a:lnTo>
                    <a:pt x="346793" y="7277"/>
                  </a:lnTo>
                  <a:lnTo>
                    <a:pt x="394881" y="1819"/>
                  </a:lnTo>
                  <a:lnTo>
                    <a:pt x="443440" y="0"/>
                  </a:lnTo>
                  <a:lnTo>
                    <a:pt x="491998" y="1819"/>
                  </a:lnTo>
                  <a:lnTo>
                    <a:pt x="540086" y="7277"/>
                  </a:lnTo>
                  <a:lnTo>
                    <a:pt x="587233" y="16373"/>
                  </a:lnTo>
                  <a:lnTo>
                    <a:pt x="632968" y="29108"/>
                  </a:lnTo>
                  <a:lnTo>
                    <a:pt x="676822" y="45482"/>
                  </a:lnTo>
                  <a:lnTo>
                    <a:pt x="718322" y="65495"/>
                  </a:lnTo>
                  <a:lnTo>
                    <a:pt x="756999" y="89146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8001292" y="4062157"/>
            <a:ext cx="174049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b="1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N3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819985" y="4841098"/>
            <a:ext cx="563349" cy="394691"/>
            <a:chOff x="9596880" y="7983328"/>
            <a:chExt cx="929005" cy="650875"/>
          </a:xfrm>
        </p:grpSpPr>
        <p:sp>
          <p:nvSpPr>
            <p:cNvPr id="22" name="object 22"/>
            <p:cNvSpPr/>
            <p:nvPr/>
          </p:nvSpPr>
          <p:spPr>
            <a:xfrm>
              <a:off x="9617834" y="8004284"/>
              <a:ext cx="887094" cy="608965"/>
            </a:xfrm>
            <a:custGeom>
              <a:avLst/>
              <a:gdLst/>
              <a:ahLst/>
              <a:cxnLst/>
              <a:rect l="l" t="t" r="r" b="b"/>
              <a:pathLst>
                <a:path w="887095" h="608965">
                  <a:moveTo>
                    <a:pt x="443440" y="0"/>
                  </a:moveTo>
                  <a:lnTo>
                    <a:pt x="394881" y="1819"/>
                  </a:lnTo>
                  <a:lnTo>
                    <a:pt x="346793" y="7277"/>
                  </a:lnTo>
                  <a:lnTo>
                    <a:pt x="299646" y="16373"/>
                  </a:lnTo>
                  <a:lnTo>
                    <a:pt x="253911" y="29108"/>
                  </a:lnTo>
                  <a:lnTo>
                    <a:pt x="210058" y="45482"/>
                  </a:lnTo>
                  <a:lnTo>
                    <a:pt x="168558" y="65495"/>
                  </a:lnTo>
                  <a:lnTo>
                    <a:pt x="129881" y="89145"/>
                  </a:lnTo>
                  <a:lnTo>
                    <a:pt x="90195" y="120314"/>
                  </a:lnTo>
                  <a:lnTo>
                    <a:pt x="57724" y="154047"/>
                  </a:lnTo>
                  <a:lnTo>
                    <a:pt x="32470" y="189831"/>
                  </a:lnTo>
                  <a:lnTo>
                    <a:pt x="14431" y="227153"/>
                  </a:lnTo>
                  <a:lnTo>
                    <a:pt x="3607" y="265502"/>
                  </a:lnTo>
                  <a:lnTo>
                    <a:pt x="0" y="304363"/>
                  </a:lnTo>
                  <a:lnTo>
                    <a:pt x="3607" y="343224"/>
                  </a:lnTo>
                  <a:lnTo>
                    <a:pt x="14431" y="381573"/>
                  </a:lnTo>
                  <a:lnTo>
                    <a:pt x="32470" y="418895"/>
                  </a:lnTo>
                  <a:lnTo>
                    <a:pt x="57724" y="454679"/>
                  </a:lnTo>
                  <a:lnTo>
                    <a:pt x="90195" y="488412"/>
                  </a:lnTo>
                  <a:lnTo>
                    <a:pt x="129881" y="519581"/>
                  </a:lnTo>
                  <a:lnTo>
                    <a:pt x="168558" y="543232"/>
                  </a:lnTo>
                  <a:lnTo>
                    <a:pt x="210058" y="563244"/>
                  </a:lnTo>
                  <a:lnTo>
                    <a:pt x="253911" y="579618"/>
                  </a:lnTo>
                  <a:lnTo>
                    <a:pt x="299646" y="592353"/>
                  </a:lnTo>
                  <a:lnTo>
                    <a:pt x="346793" y="601449"/>
                  </a:lnTo>
                  <a:lnTo>
                    <a:pt x="394881" y="606907"/>
                  </a:lnTo>
                  <a:lnTo>
                    <a:pt x="443440" y="608727"/>
                  </a:lnTo>
                  <a:lnTo>
                    <a:pt x="491998" y="606907"/>
                  </a:lnTo>
                  <a:lnTo>
                    <a:pt x="540086" y="601449"/>
                  </a:lnTo>
                  <a:lnTo>
                    <a:pt x="587233" y="592353"/>
                  </a:lnTo>
                  <a:lnTo>
                    <a:pt x="632969" y="579618"/>
                  </a:lnTo>
                  <a:lnTo>
                    <a:pt x="676822" y="563244"/>
                  </a:lnTo>
                  <a:lnTo>
                    <a:pt x="718322" y="543232"/>
                  </a:lnTo>
                  <a:lnTo>
                    <a:pt x="757000" y="519581"/>
                  </a:lnTo>
                  <a:lnTo>
                    <a:pt x="796687" y="488412"/>
                  </a:lnTo>
                  <a:lnTo>
                    <a:pt x="829158" y="454679"/>
                  </a:lnTo>
                  <a:lnTo>
                    <a:pt x="854413" y="418895"/>
                  </a:lnTo>
                  <a:lnTo>
                    <a:pt x="872452" y="381573"/>
                  </a:lnTo>
                  <a:lnTo>
                    <a:pt x="883276" y="343224"/>
                  </a:lnTo>
                  <a:lnTo>
                    <a:pt x="886884" y="304363"/>
                  </a:lnTo>
                  <a:lnTo>
                    <a:pt x="883276" y="265502"/>
                  </a:lnTo>
                  <a:lnTo>
                    <a:pt x="872452" y="227153"/>
                  </a:lnTo>
                  <a:lnTo>
                    <a:pt x="854413" y="189831"/>
                  </a:lnTo>
                  <a:lnTo>
                    <a:pt x="829158" y="154047"/>
                  </a:lnTo>
                  <a:lnTo>
                    <a:pt x="796687" y="120314"/>
                  </a:lnTo>
                  <a:lnTo>
                    <a:pt x="757000" y="89145"/>
                  </a:lnTo>
                  <a:lnTo>
                    <a:pt x="718322" y="65495"/>
                  </a:lnTo>
                  <a:lnTo>
                    <a:pt x="676822" y="45482"/>
                  </a:lnTo>
                  <a:lnTo>
                    <a:pt x="632969" y="29108"/>
                  </a:lnTo>
                  <a:lnTo>
                    <a:pt x="587233" y="16373"/>
                  </a:lnTo>
                  <a:lnTo>
                    <a:pt x="540086" y="7277"/>
                  </a:lnTo>
                  <a:lnTo>
                    <a:pt x="491998" y="1819"/>
                  </a:lnTo>
                  <a:lnTo>
                    <a:pt x="443440" y="0"/>
                  </a:lnTo>
                  <a:close/>
                </a:path>
              </a:pathLst>
            </a:custGeom>
            <a:solidFill>
              <a:srgbClr val="C7FC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9617835" y="8004283"/>
              <a:ext cx="887094" cy="608965"/>
            </a:xfrm>
            <a:custGeom>
              <a:avLst/>
              <a:gdLst/>
              <a:ahLst/>
              <a:cxnLst/>
              <a:rect l="l" t="t" r="r" b="b"/>
              <a:pathLst>
                <a:path w="887095" h="608965">
                  <a:moveTo>
                    <a:pt x="756999" y="89146"/>
                  </a:moveTo>
                  <a:lnTo>
                    <a:pt x="796685" y="120314"/>
                  </a:lnTo>
                  <a:lnTo>
                    <a:pt x="829155" y="154047"/>
                  </a:lnTo>
                  <a:lnTo>
                    <a:pt x="854410" y="189831"/>
                  </a:lnTo>
                  <a:lnTo>
                    <a:pt x="872449" y="227153"/>
                  </a:lnTo>
                  <a:lnTo>
                    <a:pt x="883272" y="265502"/>
                  </a:lnTo>
                  <a:lnTo>
                    <a:pt x="886880" y="304363"/>
                  </a:lnTo>
                  <a:lnTo>
                    <a:pt x="883272" y="343224"/>
                  </a:lnTo>
                  <a:lnTo>
                    <a:pt x="872449" y="381573"/>
                  </a:lnTo>
                  <a:lnTo>
                    <a:pt x="854410" y="418895"/>
                  </a:lnTo>
                  <a:lnTo>
                    <a:pt x="829155" y="454679"/>
                  </a:lnTo>
                  <a:lnTo>
                    <a:pt x="796685" y="488412"/>
                  </a:lnTo>
                  <a:lnTo>
                    <a:pt x="756999" y="519581"/>
                  </a:lnTo>
                  <a:lnTo>
                    <a:pt x="718322" y="543232"/>
                  </a:lnTo>
                  <a:lnTo>
                    <a:pt x="676822" y="563244"/>
                  </a:lnTo>
                  <a:lnTo>
                    <a:pt x="632968" y="579618"/>
                  </a:lnTo>
                  <a:lnTo>
                    <a:pt x="587233" y="592353"/>
                  </a:lnTo>
                  <a:lnTo>
                    <a:pt x="540086" y="601449"/>
                  </a:lnTo>
                  <a:lnTo>
                    <a:pt x="491998" y="606907"/>
                  </a:lnTo>
                  <a:lnTo>
                    <a:pt x="443440" y="608727"/>
                  </a:lnTo>
                  <a:lnTo>
                    <a:pt x="394881" y="606907"/>
                  </a:lnTo>
                  <a:lnTo>
                    <a:pt x="346793" y="601449"/>
                  </a:lnTo>
                  <a:lnTo>
                    <a:pt x="299646" y="592353"/>
                  </a:lnTo>
                  <a:lnTo>
                    <a:pt x="253911" y="579618"/>
                  </a:lnTo>
                  <a:lnTo>
                    <a:pt x="210058" y="563244"/>
                  </a:lnTo>
                  <a:lnTo>
                    <a:pt x="168557" y="543232"/>
                  </a:lnTo>
                  <a:lnTo>
                    <a:pt x="129880" y="519581"/>
                  </a:lnTo>
                  <a:lnTo>
                    <a:pt x="90194" y="488412"/>
                  </a:lnTo>
                  <a:lnTo>
                    <a:pt x="57724" y="454679"/>
                  </a:lnTo>
                  <a:lnTo>
                    <a:pt x="32470" y="418895"/>
                  </a:lnTo>
                  <a:lnTo>
                    <a:pt x="14431" y="381573"/>
                  </a:lnTo>
                  <a:lnTo>
                    <a:pt x="3607" y="343224"/>
                  </a:lnTo>
                  <a:lnTo>
                    <a:pt x="0" y="304363"/>
                  </a:lnTo>
                  <a:lnTo>
                    <a:pt x="3607" y="265502"/>
                  </a:lnTo>
                  <a:lnTo>
                    <a:pt x="14431" y="227153"/>
                  </a:lnTo>
                  <a:lnTo>
                    <a:pt x="32470" y="189831"/>
                  </a:lnTo>
                  <a:lnTo>
                    <a:pt x="57724" y="154047"/>
                  </a:lnTo>
                  <a:lnTo>
                    <a:pt x="90194" y="120314"/>
                  </a:lnTo>
                  <a:lnTo>
                    <a:pt x="129880" y="89146"/>
                  </a:lnTo>
                  <a:lnTo>
                    <a:pt x="168557" y="65495"/>
                  </a:lnTo>
                  <a:lnTo>
                    <a:pt x="210058" y="45482"/>
                  </a:lnTo>
                  <a:lnTo>
                    <a:pt x="253911" y="29108"/>
                  </a:lnTo>
                  <a:lnTo>
                    <a:pt x="299646" y="16373"/>
                  </a:lnTo>
                  <a:lnTo>
                    <a:pt x="346793" y="7277"/>
                  </a:lnTo>
                  <a:lnTo>
                    <a:pt x="394881" y="1819"/>
                  </a:lnTo>
                  <a:lnTo>
                    <a:pt x="443440" y="0"/>
                  </a:lnTo>
                  <a:lnTo>
                    <a:pt x="491998" y="1819"/>
                  </a:lnTo>
                  <a:lnTo>
                    <a:pt x="540086" y="7277"/>
                  </a:lnTo>
                  <a:lnTo>
                    <a:pt x="587233" y="16373"/>
                  </a:lnTo>
                  <a:lnTo>
                    <a:pt x="632968" y="29108"/>
                  </a:lnTo>
                  <a:lnTo>
                    <a:pt x="676822" y="45482"/>
                  </a:lnTo>
                  <a:lnTo>
                    <a:pt x="718322" y="65495"/>
                  </a:lnTo>
                  <a:lnTo>
                    <a:pt x="756999" y="89146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014536" y="4954702"/>
            <a:ext cx="174049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b="1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N4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918082" y="4841098"/>
            <a:ext cx="563349" cy="394691"/>
            <a:chOff x="11407723" y="7983328"/>
            <a:chExt cx="929005" cy="650875"/>
          </a:xfrm>
        </p:grpSpPr>
        <p:sp>
          <p:nvSpPr>
            <p:cNvPr id="26" name="object 26"/>
            <p:cNvSpPr/>
            <p:nvPr/>
          </p:nvSpPr>
          <p:spPr>
            <a:xfrm>
              <a:off x="11428675" y="8004284"/>
              <a:ext cx="887094" cy="608965"/>
            </a:xfrm>
            <a:custGeom>
              <a:avLst/>
              <a:gdLst/>
              <a:ahLst/>
              <a:cxnLst/>
              <a:rect l="l" t="t" r="r" b="b"/>
              <a:pathLst>
                <a:path w="887095" h="608965">
                  <a:moveTo>
                    <a:pt x="443439" y="0"/>
                  </a:moveTo>
                  <a:lnTo>
                    <a:pt x="394880" y="1819"/>
                  </a:lnTo>
                  <a:lnTo>
                    <a:pt x="346793" y="7277"/>
                  </a:lnTo>
                  <a:lnTo>
                    <a:pt x="299646" y="16373"/>
                  </a:lnTo>
                  <a:lnTo>
                    <a:pt x="253911" y="29108"/>
                  </a:lnTo>
                  <a:lnTo>
                    <a:pt x="210058" y="45482"/>
                  </a:lnTo>
                  <a:lnTo>
                    <a:pt x="168559" y="65495"/>
                  </a:lnTo>
                  <a:lnTo>
                    <a:pt x="129883" y="89145"/>
                  </a:lnTo>
                  <a:lnTo>
                    <a:pt x="90196" y="120314"/>
                  </a:lnTo>
                  <a:lnTo>
                    <a:pt x="57725" y="154047"/>
                  </a:lnTo>
                  <a:lnTo>
                    <a:pt x="32470" y="189831"/>
                  </a:lnTo>
                  <a:lnTo>
                    <a:pt x="14431" y="227153"/>
                  </a:lnTo>
                  <a:lnTo>
                    <a:pt x="3607" y="265502"/>
                  </a:lnTo>
                  <a:lnTo>
                    <a:pt x="0" y="304363"/>
                  </a:lnTo>
                  <a:lnTo>
                    <a:pt x="3607" y="343224"/>
                  </a:lnTo>
                  <a:lnTo>
                    <a:pt x="14431" y="381573"/>
                  </a:lnTo>
                  <a:lnTo>
                    <a:pt x="32470" y="418895"/>
                  </a:lnTo>
                  <a:lnTo>
                    <a:pt x="57725" y="454679"/>
                  </a:lnTo>
                  <a:lnTo>
                    <a:pt x="90196" y="488412"/>
                  </a:lnTo>
                  <a:lnTo>
                    <a:pt x="129883" y="519581"/>
                  </a:lnTo>
                  <a:lnTo>
                    <a:pt x="168559" y="543232"/>
                  </a:lnTo>
                  <a:lnTo>
                    <a:pt x="210058" y="563244"/>
                  </a:lnTo>
                  <a:lnTo>
                    <a:pt x="253911" y="579618"/>
                  </a:lnTo>
                  <a:lnTo>
                    <a:pt x="299646" y="592353"/>
                  </a:lnTo>
                  <a:lnTo>
                    <a:pt x="346793" y="601449"/>
                  </a:lnTo>
                  <a:lnTo>
                    <a:pt x="394880" y="606907"/>
                  </a:lnTo>
                  <a:lnTo>
                    <a:pt x="443439" y="608727"/>
                  </a:lnTo>
                  <a:lnTo>
                    <a:pt x="491997" y="606907"/>
                  </a:lnTo>
                  <a:lnTo>
                    <a:pt x="540085" y="601449"/>
                  </a:lnTo>
                  <a:lnTo>
                    <a:pt x="587232" y="592353"/>
                  </a:lnTo>
                  <a:lnTo>
                    <a:pt x="632967" y="579618"/>
                  </a:lnTo>
                  <a:lnTo>
                    <a:pt x="676819" y="563244"/>
                  </a:lnTo>
                  <a:lnTo>
                    <a:pt x="718319" y="543232"/>
                  </a:lnTo>
                  <a:lnTo>
                    <a:pt x="756995" y="519581"/>
                  </a:lnTo>
                  <a:lnTo>
                    <a:pt x="796681" y="488412"/>
                  </a:lnTo>
                  <a:lnTo>
                    <a:pt x="829152" y="454679"/>
                  </a:lnTo>
                  <a:lnTo>
                    <a:pt x="854407" y="418895"/>
                  </a:lnTo>
                  <a:lnTo>
                    <a:pt x="872447" y="381573"/>
                  </a:lnTo>
                  <a:lnTo>
                    <a:pt x="883270" y="343224"/>
                  </a:lnTo>
                  <a:lnTo>
                    <a:pt x="886878" y="304363"/>
                  </a:lnTo>
                  <a:lnTo>
                    <a:pt x="883270" y="265502"/>
                  </a:lnTo>
                  <a:lnTo>
                    <a:pt x="872447" y="227153"/>
                  </a:lnTo>
                  <a:lnTo>
                    <a:pt x="854407" y="189831"/>
                  </a:lnTo>
                  <a:lnTo>
                    <a:pt x="829152" y="154047"/>
                  </a:lnTo>
                  <a:lnTo>
                    <a:pt x="796681" y="120314"/>
                  </a:lnTo>
                  <a:lnTo>
                    <a:pt x="756995" y="89145"/>
                  </a:lnTo>
                  <a:lnTo>
                    <a:pt x="718319" y="65495"/>
                  </a:lnTo>
                  <a:lnTo>
                    <a:pt x="676819" y="45482"/>
                  </a:lnTo>
                  <a:lnTo>
                    <a:pt x="632967" y="29108"/>
                  </a:lnTo>
                  <a:lnTo>
                    <a:pt x="587232" y="16373"/>
                  </a:lnTo>
                  <a:lnTo>
                    <a:pt x="540085" y="7277"/>
                  </a:lnTo>
                  <a:lnTo>
                    <a:pt x="491997" y="1819"/>
                  </a:lnTo>
                  <a:lnTo>
                    <a:pt x="443439" y="0"/>
                  </a:lnTo>
                  <a:close/>
                </a:path>
              </a:pathLst>
            </a:custGeom>
            <a:solidFill>
              <a:srgbClr val="C7FC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11428678" y="8004283"/>
              <a:ext cx="887094" cy="608965"/>
            </a:xfrm>
            <a:custGeom>
              <a:avLst/>
              <a:gdLst/>
              <a:ahLst/>
              <a:cxnLst/>
              <a:rect l="l" t="t" r="r" b="b"/>
              <a:pathLst>
                <a:path w="887095" h="608965">
                  <a:moveTo>
                    <a:pt x="756999" y="89146"/>
                  </a:moveTo>
                  <a:lnTo>
                    <a:pt x="796685" y="120314"/>
                  </a:lnTo>
                  <a:lnTo>
                    <a:pt x="829155" y="154047"/>
                  </a:lnTo>
                  <a:lnTo>
                    <a:pt x="854410" y="189831"/>
                  </a:lnTo>
                  <a:lnTo>
                    <a:pt x="872449" y="227153"/>
                  </a:lnTo>
                  <a:lnTo>
                    <a:pt x="883272" y="265502"/>
                  </a:lnTo>
                  <a:lnTo>
                    <a:pt x="886880" y="304363"/>
                  </a:lnTo>
                  <a:lnTo>
                    <a:pt x="883272" y="343224"/>
                  </a:lnTo>
                  <a:lnTo>
                    <a:pt x="872449" y="381573"/>
                  </a:lnTo>
                  <a:lnTo>
                    <a:pt x="854410" y="418895"/>
                  </a:lnTo>
                  <a:lnTo>
                    <a:pt x="829155" y="454679"/>
                  </a:lnTo>
                  <a:lnTo>
                    <a:pt x="796685" y="488412"/>
                  </a:lnTo>
                  <a:lnTo>
                    <a:pt x="756999" y="519581"/>
                  </a:lnTo>
                  <a:lnTo>
                    <a:pt x="718322" y="543232"/>
                  </a:lnTo>
                  <a:lnTo>
                    <a:pt x="676822" y="563244"/>
                  </a:lnTo>
                  <a:lnTo>
                    <a:pt x="632968" y="579618"/>
                  </a:lnTo>
                  <a:lnTo>
                    <a:pt x="587233" y="592353"/>
                  </a:lnTo>
                  <a:lnTo>
                    <a:pt x="540086" y="601449"/>
                  </a:lnTo>
                  <a:lnTo>
                    <a:pt x="491998" y="606907"/>
                  </a:lnTo>
                  <a:lnTo>
                    <a:pt x="443440" y="608727"/>
                  </a:lnTo>
                  <a:lnTo>
                    <a:pt x="394881" y="606907"/>
                  </a:lnTo>
                  <a:lnTo>
                    <a:pt x="346793" y="601449"/>
                  </a:lnTo>
                  <a:lnTo>
                    <a:pt x="299646" y="592353"/>
                  </a:lnTo>
                  <a:lnTo>
                    <a:pt x="253911" y="579618"/>
                  </a:lnTo>
                  <a:lnTo>
                    <a:pt x="210058" y="563244"/>
                  </a:lnTo>
                  <a:lnTo>
                    <a:pt x="168557" y="543232"/>
                  </a:lnTo>
                  <a:lnTo>
                    <a:pt x="129880" y="519581"/>
                  </a:lnTo>
                  <a:lnTo>
                    <a:pt x="90194" y="488412"/>
                  </a:lnTo>
                  <a:lnTo>
                    <a:pt x="57724" y="454679"/>
                  </a:lnTo>
                  <a:lnTo>
                    <a:pt x="32470" y="418895"/>
                  </a:lnTo>
                  <a:lnTo>
                    <a:pt x="14431" y="381573"/>
                  </a:lnTo>
                  <a:lnTo>
                    <a:pt x="3607" y="343224"/>
                  </a:lnTo>
                  <a:lnTo>
                    <a:pt x="0" y="304363"/>
                  </a:lnTo>
                  <a:lnTo>
                    <a:pt x="3607" y="265502"/>
                  </a:lnTo>
                  <a:lnTo>
                    <a:pt x="14431" y="227153"/>
                  </a:lnTo>
                  <a:lnTo>
                    <a:pt x="32470" y="189831"/>
                  </a:lnTo>
                  <a:lnTo>
                    <a:pt x="57724" y="154047"/>
                  </a:lnTo>
                  <a:lnTo>
                    <a:pt x="90194" y="120314"/>
                  </a:lnTo>
                  <a:lnTo>
                    <a:pt x="129880" y="89146"/>
                  </a:lnTo>
                  <a:lnTo>
                    <a:pt x="168557" y="65495"/>
                  </a:lnTo>
                  <a:lnTo>
                    <a:pt x="210058" y="45482"/>
                  </a:lnTo>
                  <a:lnTo>
                    <a:pt x="253911" y="29108"/>
                  </a:lnTo>
                  <a:lnTo>
                    <a:pt x="299646" y="16373"/>
                  </a:lnTo>
                  <a:lnTo>
                    <a:pt x="346793" y="7277"/>
                  </a:lnTo>
                  <a:lnTo>
                    <a:pt x="394881" y="1819"/>
                  </a:lnTo>
                  <a:lnTo>
                    <a:pt x="443440" y="0"/>
                  </a:lnTo>
                  <a:lnTo>
                    <a:pt x="491998" y="1819"/>
                  </a:lnTo>
                  <a:lnTo>
                    <a:pt x="540086" y="7277"/>
                  </a:lnTo>
                  <a:lnTo>
                    <a:pt x="587233" y="16373"/>
                  </a:lnTo>
                  <a:lnTo>
                    <a:pt x="632968" y="29108"/>
                  </a:lnTo>
                  <a:lnTo>
                    <a:pt x="676822" y="45482"/>
                  </a:lnTo>
                  <a:lnTo>
                    <a:pt x="718322" y="65495"/>
                  </a:lnTo>
                  <a:lnTo>
                    <a:pt x="756999" y="89146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112628" y="4954702"/>
            <a:ext cx="174049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b="1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N5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358087" y="3545988"/>
            <a:ext cx="2587249" cy="2576082"/>
            <a:chOff x="8835177" y="5847597"/>
            <a:chExt cx="4266565" cy="4248150"/>
          </a:xfrm>
        </p:grpSpPr>
        <p:sp>
          <p:nvSpPr>
            <p:cNvPr id="30" name="object 30"/>
            <p:cNvSpPr/>
            <p:nvPr/>
          </p:nvSpPr>
          <p:spPr>
            <a:xfrm>
              <a:off x="11360136" y="5877917"/>
              <a:ext cx="568960" cy="678180"/>
            </a:xfrm>
            <a:custGeom>
              <a:avLst/>
              <a:gdLst/>
              <a:ahLst/>
              <a:cxnLst/>
              <a:rect l="l" t="t" r="r" b="b"/>
              <a:pathLst>
                <a:path w="568959" h="678179">
                  <a:moveTo>
                    <a:pt x="0" y="678105"/>
                  </a:moveTo>
                  <a:lnTo>
                    <a:pt x="568443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12420972" y="5868552"/>
              <a:ext cx="660400" cy="697230"/>
            </a:xfrm>
            <a:custGeom>
              <a:avLst/>
              <a:gdLst/>
              <a:ahLst/>
              <a:cxnLst/>
              <a:rect l="l" t="t" r="r" b="b"/>
              <a:pathLst>
                <a:path w="660400" h="697229">
                  <a:moveTo>
                    <a:pt x="659787" y="696935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10271159" y="7127310"/>
              <a:ext cx="643890" cy="890905"/>
            </a:xfrm>
            <a:custGeom>
              <a:avLst/>
              <a:gdLst/>
              <a:ahLst/>
              <a:cxnLst/>
              <a:rect l="l" t="t" r="r" b="b"/>
              <a:pathLst>
                <a:path w="643890" h="890904">
                  <a:moveTo>
                    <a:pt x="0" y="890861"/>
                  </a:moveTo>
                  <a:lnTo>
                    <a:pt x="643696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11280515" y="7143476"/>
              <a:ext cx="436245" cy="858519"/>
            </a:xfrm>
            <a:custGeom>
              <a:avLst/>
              <a:gdLst/>
              <a:ahLst/>
              <a:cxnLst/>
              <a:rect l="l" t="t" r="r" b="b"/>
              <a:pathLst>
                <a:path w="436245" h="858520">
                  <a:moveTo>
                    <a:pt x="435894" y="858498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8856132" y="9465693"/>
              <a:ext cx="887094" cy="608965"/>
            </a:xfrm>
            <a:custGeom>
              <a:avLst/>
              <a:gdLst/>
              <a:ahLst/>
              <a:cxnLst/>
              <a:rect l="l" t="t" r="r" b="b"/>
              <a:pathLst>
                <a:path w="887095" h="608965">
                  <a:moveTo>
                    <a:pt x="443440" y="0"/>
                  </a:moveTo>
                  <a:lnTo>
                    <a:pt x="394881" y="1819"/>
                  </a:lnTo>
                  <a:lnTo>
                    <a:pt x="346793" y="7277"/>
                  </a:lnTo>
                  <a:lnTo>
                    <a:pt x="299646" y="16373"/>
                  </a:lnTo>
                  <a:lnTo>
                    <a:pt x="253911" y="29108"/>
                  </a:lnTo>
                  <a:lnTo>
                    <a:pt x="210058" y="45482"/>
                  </a:lnTo>
                  <a:lnTo>
                    <a:pt x="168558" y="65495"/>
                  </a:lnTo>
                  <a:lnTo>
                    <a:pt x="129881" y="89145"/>
                  </a:lnTo>
                  <a:lnTo>
                    <a:pt x="90195" y="120314"/>
                  </a:lnTo>
                  <a:lnTo>
                    <a:pt x="57724" y="154047"/>
                  </a:lnTo>
                  <a:lnTo>
                    <a:pt x="32470" y="189831"/>
                  </a:lnTo>
                  <a:lnTo>
                    <a:pt x="14431" y="227153"/>
                  </a:lnTo>
                  <a:lnTo>
                    <a:pt x="3607" y="265502"/>
                  </a:lnTo>
                  <a:lnTo>
                    <a:pt x="0" y="304363"/>
                  </a:lnTo>
                  <a:lnTo>
                    <a:pt x="3607" y="343224"/>
                  </a:lnTo>
                  <a:lnTo>
                    <a:pt x="14431" y="381573"/>
                  </a:lnTo>
                  <a:lnTo>
                    <a:pt x="32470" y="418895"/>
                  </a:lnTo>
                  <a:lnTo>
                    <a:pt x="57724" y="454679"/>
                  </a:lnTo>
                  <a:lnTo>
                    <a:pt x="90195" y="488412"/>
                  </a:lnTo>
                  <a:lnTo>
                    <a:pt x="129881" y="519581"/>
                  </a:lnTo>
                  <a:lnTo>
                    <a:pt x="168558" y="543232"/>
                  </a:lnTo>
                  <a:lnTo>
                    <a:pt x="210058" y="563244"/>
                  </a:lnTo>
                  <a:lnTo>
                    <a:pt x="253911" y="579618"/>
                  </a:lnTo>
                  <a:lnTo>
                    <a:pt x="299646" y="592353"/>
                  </a:lnTo>
                  <a:lnTo>
                    <a:pt x="346793" y="601449"/>
                  </a:lnTo>
                  <a:lnTo>
                    <a:pt x="394881" y="606907"/>
                  </a:lnTo>
                  <a:lnTo>
                    <a:pt x="443440" y="608727"/>
                  </a:lnTo>
                  <a:lnTo>
                    <a:pt x="491998" y="606907"/>
                  </a:lnTo>
                  <a:lnTo>
                    <a:pt x="540086" y="601449"/>
                  </a:lnTo>
                  <a:lnTo>
                    <a:pt x="587233" y="592353"/>
                  </a:lnTo>
                  <a:lnTo>
                    <a:pt x="632969" y="579618"/>
                  </a:lnTo>
                  <a:lnTo>
                    <a:pt x="676822" y="563244"/>
                  </a:lnTo>
                  <a:lnTo>
                    <a:pt x="718322" y="543232"/>
                  </a:lnTo>
                  <a:lnTo>
                    <a:pt x="757000" y="519581"/>
                  </a:lnTo>
                  <a:lnTo>
                    <a:pt x="796685" y="488412"/>
                  </a:lnTo>
                  <a:lnTo>
                    <a:pt x="829155" y="454679"/>
                  </a:lnTo>
                  <a:lnTo>
                    <a:pt x="854410" y="418895"/>
                  </a:lnTo>
                  <a:lnTo>
                    <a:pt x="872449" y="381573"/>
                  </a:lnTo>
                  <a:lnTo>
                    <a:pt x="883272" y="343224"/>
                  </a:lnTo>
                  <a:lnTo>
                    <a:pt x="886880" y="304363"/>
                  </a:lnTo>
                  <a:lnTo>
                    <a:pt x="883272" y="265502"/>
                  </a:lnTo>
                  <a:lnTo>
                    <a:pt x="872449" y="227153"/>
                  </a:lnTo>
                  <a:lnTo>
                    <a:pt x="854410" y="189831"/>
                  </a:lnTo>
                  <a:lnTo>
                    <a:pt x="829155" y="154047"/>
                  </a:lnTo>
                  <a:lnTo>
                    <a:pt x="796685" y="120314"/>
                  </a:lnTo>
                  <a:lnTo>
                    <a:pt x="757000" y="89145"/>
                  </a:lnTo>
                  <a:lnTo>
                    <a:pt x="718322" y="65495"/>
                  </a:lnTo>
                  <a:lnTo>
                    <a:pt x="676822" y="45482"/>
                  </a:lnTo>
                  <a:lnTo>
                    <a:pt x="632969" y="29108"/>
                  </a:lnTo>
                  <a:lnTo>
                    <a:pt x="587233" y="16373"/>
                  </a:lnTo>
                  <a:lnTo>
                    <a:pt x="540086" y="7277"/>
                  </a:lnTo>
                  <a:lnTo>
                    <a:pt x="491998" y="1819"/>
                  </a:lnTo>
                  <a:lnTo>
                    <a:pt x="443440" y="0"/>
                  </a:lnTo>
                  <a:close/>
                </a:path>
              </a:pathLst>
            </a:custGeom>
            <a:solidFill>
              <a:srgbClr val="C7FC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8856132" y="9465693"/>
              <a:ext cx="887094" cy="608965"/>
            </a:xfrm>
            <a:custGeom>
              <a:avLst/>
              <a:gdLst/>
              <a:ahLst/>
              <a:cxnLst/>
              <a:rect l="l" t="t" r="r" b="b"/>
              <a:pathLst>
                <a:path w="887095" h="608965">
                  <a:moveTo>
                    <a:pt x="756999" y="89146"/>
                  </a:moveTo>
                  <a:lnTo>
                    <a:pt x="796685" y="120314"/>
                  </a:lnTo>
                  <a:lnTo>
                    <a:pt x="829155" y="154047"/>
                  </a:lnTo>
                  <a:lnTo>
                    <a:pt x="854410" y="189831"/>
                  </a:lnTo>
                  <a:lnTo>
                    <a:pt x="872449" y="227153"/>
                  </a:lnTo>
                  <a:lnTo>
                    <a:pt x="883272" y="265502"/>
                  </a:lnTo>
                  <a:lnTo>
                    <a:pt x="886880" y="304363"/>
                  </a:lnTo>
                  <a:lnTo>
                    <a:pt x="883272" y="343224"/>
                  </a:lnTo>
                  <a:lnTo>
                    <a:pt x="872449" y="381573"/>
                  </a:lnTo>
                  <a:lnTo>
                    <a:pt x="854410" y="418895"/>
                  </a:lnTo>
                  <a:lnTo>
                    <a:pt x="829155" y="454679"/>
                  </a:lnTo>
                  <a:lnTo>
                    <a:pt x="796685" y="488412"/>
                  </a:lnTo>
                  <a:lnTo>
                    <a:pt x="756999" y="519581"/>
                  </a:lnTo>
                  <a:lnTo>
                    <a:pt x="718322" y="543232"/>
                  </a:lnTo>
                  <a:lnTo>
                    <a:pt x="676822" y="563244"/>
                  </a:lnTo>
                  <a:lnTo>
                    <a:pt x="632968" y="579618"/>
                  </a:lnTo>
                  <a:lnTo>
                    <a:pt x="587233" y="592353"/>
                  </a:lnTo>
                  <a:lnTo>
                    <a:pt x="540086" y="601449"/>
                  </a:lnTo>
                  <a:lnTo>
                    <a:pt x="491998" y="606907"/>
                  </a:lnTo>
                  <a:lnTo>
                    <a:pt x="443440" y="608727"/>
                  </a:lnTo>
                  <a:lnTo>
                    <a:pt x="394881" y="606907"/>
                  </a:lnTo>
                  <a:lnTo>
                    <a:pt x="346793" y="601449"/>
                  </a:lnTo>
                  <a:lnTo>
                    <a:pt x="299646" y="592353"/>
                  </a:lnTo>
                  <a:lnTo>
                    <a:pt x="253911" y="579618"/>
                  </a:lnTo>
                  <a:lnTo>
                    <a:pt x="210058" y="563244"/>
                  </a:lnTo>
                  <a:lnTo>
                    <a:pt x="168557" y="543232"/>
                  </a:lnTo>
                  <a:lnTo>
                    <a:pt x="129880" y="519581"/>
                  </a:lnTo>
                  <a:lnTo>
                    <a:pt x="90194" y="488412"/>
                  </a:lnTo>
                  <a:lnTo>
                    <a:pt x="57724" y="454679"/>
                  </a:lnTo>
                  <a:lnTo>
                    <a:pt x="32470" y="418895"/>
                  </a:lnTo>
                  <a:lnTo>
                    <a:pt x="14431" y="381573"/>
                  </a:lnTo>
                  <a:lnTo>
                    <a:pt x="3607" y="343224"/>
                  </a:lnTo>
                  <a:lnTo>
                    <a:pt x="0" y="304363"/>
                  </a:lnTo>
                  <a:lnTo>
                    <a:pt x="3607" y="265502"/>
                  </a:lnTo>
                  <a:lnTo>
                    <a:pt x="14431" y="227153"/>
                  </a:lnTo>
                  <a:lnTo>
                    <a:pt x="32470" y="189831"/>
                  </a:lnTo>
                  <a:lnTo>
                    <a:pt x="57724" y="154047"/>
                  </a:lnTo>
                  <a:lnTo>
                    <a:pt x="90194" y="120314"/>
                  </a:lnTo>
                  <a:lnTo>
                    <a:pt x="129880" y="89146"/>
                  </a:lnTo>
                  <a:lnTo>
                    <a:pt x="168557" y="65495"/>
                  </a:lnTo>
                  <a:lnTo>
                    <a:pt x="210058" y="45482"/>
                  </a:lnTo>
                  <a:lnTo>
                    <a:pt x="253911" y="29108"/>
                  </a:lnTo>
                  <a:lnTo>
                    <a:pt x="299646" y="16373"/>
                  </a:lnTo>
                  <a:lnTo>
                    <a:pt x="346793" y="7277"/>
                  </a:lnTo>
                  <a:lnTo>
                    <a:pt x="394881" y="1819"/>
                  </a:lnTo>
                  <a:lnTo>
                    <a:pt x="443440" y="0"/>
                  </a:lnTo>
                  <a:lnTo>
                    <a:pt x="491998" y="1819"/>
                  </a:lnTo>
                  <a:lnTo>
                    <a:pt x="540086" y="7277"/>
                  </a:lnTo>
                  <a:lnTo>
                    <a:pt x="587233" y="16373"/>
                  </a:lnTo>
                  <a:lnTo>
                    <a:pt x="632968" y="29108"/>
                  </a:lnTo>
                  <a:lnTo>
                    <a:pt x="676822" y="45482"/>
                  </a:lnTo>
                  <a:lnTo>
                    <a:pt x="718322" y="65495"/>
                  </a:lnTo>
                  <a:lnTo>
                    <a:pt x="756999" y="89146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5552638" y="5840903"/>
            <a:ext cx="174049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b="1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N7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262137" y="5731147"/>
            <a:ext cx="563349" cy="394691"/>
            <a:chOff x="10326022" y="9451085"/>
            <a:chExt cx="929005" cy="650875"/>
          </a:xfrm>
        </p:grpSpPr>
        <p:sp>
          <p:nvSpPr>
            <p:cNvPr id="38" name="object 38"/>
            <p:cNvSpPr/>
            <p:nvPr/>
          </p:nvSpPr>
          <p:spPr>
            <a:xfrm>
              <a:off x="10346976" y="9472040"/>
              <a:ext cx="887094" cy="608965"/>
            </a:xfrm>
            <a:custGeom>
              <a:avLst/>
              <a:gdLst/>
              <a:ahLst/>
              <a:cxnLst/>
              <a:rect l="l" t="t" r="r" b="b"/>
              <a:pathLst>
                <a:path w="887095" h="608965">
                  <a:moveTo>
                    <a:pt x="443439" y="0"/>
                  </a:moveTo>
                  <a:lnTo>
                    <a:pt x="394880" y="1819"/>
                  </a:lnTo>
                  <a:lnTo>
                    <a:pt x="346792" y="7277"/>
                  </a:lnTo>
                  <a:lnTo>
                    <a:pt x="299645" y="16373"/>
                  </a:lnTo>
                  <a:lnTo>
                    <a:pt x="253910" y="29108"/>
                  </a:lnTo>
                  <a:lnTo>
                    <a:pt x="210056" y="45482"/>
                  </a:lnTo>
                  <a:lnTo>
                    <a:pt x="168555" y="65495"/>
                  </a:lnTo>
                  <a:lnTo>
                    <a:pt x="129877" y="89145"/>
                  </a:lnTo>
                  <a:lnTo>
                    <a:pt x="90193" y="120314"/>
                  </a:lnTo>
                  <a:lnTo>
                    <a:pt x="57723" y="154047"/>
                  </a:lnTo>
                  <a:lnTo>
                    <a:pt x="32469" y="189831"/>
                  </a:lnTo>
                  <a:lnTo>
                    <a:pt x="14430" y="227153"/>
                  </a:lnTo>
                  <a:lnTo>
                    <a:pt x="3607" y="265502"/>
                  </a:lnTo>
                  <a:lnTo>
                    <a:pt x="0" y="304363"/>
                  </a:lnTo>
                  <a:lnTo>
                    <a:pt x="3607" y="343224"/>
                  </a:lnTo>
                  <a:lnTo>
                    <a:pt x="14430" y="381573"/>
                  </a:lnTo>
                  <a:lnTo>
                    <a:pt x="32469" y="418895"/>
                  </a:lnTo>
                  <a:lnTo>
                    <a:pt x="57723" y="454679"/>
                  </a:lnTo>
                  <a:lnTo>
                    <a:pt x="90193" y="488412"/>
                  </a:lnTo>
                  <a:lnTo>
                    <a:pt x="129877" y="519581"/>
                  </a:lnTo>
                  <a:lnTo>
                    <a:pt x="168555" y="543232"/>
                  </a:lnTo>
                  <a:lnTo>
                    <a:pt x="210056" y="563244"/>
                  </a:lnTo>
                  <a:lnTo>
                    <a:pt x="253910" y="579618"/>
                  </a:lnTo>
                  <a:lnTo>
                    <a:pt x="299645" y="592353"/>
                  </a:lnTo>
                  <a:lnTo>
                    <a:pt x="346792" y="601449"/>
                  </a:lnTo>
                  <a:lnTo>
                    <a:pt x="394880" y="606907"/>
                  </a:lnTo>
                  <a:lnTo>
                    <a:pt x="443439" y="608727"/>
                  </a:lnTo>
                  <a:lnTo>
                    <a:pt x="491997" y="606907"/>
                  </a:lnTo>
                  <a:lnTo>
                    <a:pt x="540085" y="601449"/>
                  </a:lnTo>
                  <a:lnTo>
                    <a:pt x="587232" y="592353"/>
                  </a:lnTo>
                  <a:lnTo>
                    <a:pt x="632967" y="579618"/>
                  </a:lnTo>
                  <a:lnTo>
                    <a:pt x="676821" y="563244"/>
                  </a:lnTo>
                  <a:lnTo>
                    <a:pt x="718322" y="543232"/>
                  </a:lnTo>
                  <a:lnTo>
                    <a:pt x="757000" y="519581"/>
                  </a:lnTo>
                  <a:lnTo>
                    <a:pt x="796686" y="488412"/>
                  </a:lnTo>
                  <a:lnTo>
                    <a:pt x="829157" y="454679"/>
                  </a:lnTo>
                  <a:lnTo>
                    <a:pt x="854412" y="418895"/>
                  </a:lnTo>
                  <a:lnTo>
                    <a:pt x="872452" y="381573"/>
                  </a:lnTo>
                  <a:lnTo>
                    <a:pt x="883275" y="343224"/>
                  </a:lnTo>
                  <a:lnTo>
                    <a:pt x="886883" y="304363"/>
                  </a:lnTo>
                  <a:lnTo>
                    <a:pt x="883275" y="265502"/>
                  </a:lnTo>
                  <a:lnTo>
                    <a:pt x="872452" y="227153"/>
                  </a:lnTo>
                  <a:lnTo>
                    <a:pt x="854412" y="189831"/>
                  </a:lnTo>
                  <a:lnTo>
                    <a:pt x="829157" y="154047"/>
                  </a:lnTo>
                  <a:lnTo>
                    <a:pt x="796686" y="120314"/>
                  </a:lnTo>
                  <a:lnTo>
                    <a:pt x="757000" y="89145"/>
                  </a:lnTo>
                  <a:lnTo>
                    <a:pt x="718322" y="65495"/>
                  </a:lnTo>
                  <a:lnTo>
                    <a:pt x="676821" y="45482"/>
                  </a:lnTo>
                  <a:lnTo>
                    <a:pt x="632967" y="29108"/>
                  </a:lnTo>
                  <a:lnTo>
                    <a:pt x="587232" y="16373"/>
                  </a:lnTo>
                  <a:lnTo>
                    <a:pt x="540085" y="7277"/>
                  </a:lnTo>
                  <a:lnTo>
                    <a:pt x="491997" y="1819"/>
                  </a:lnTo>
                  <a:lnTo>
                    <a:pt x="443439" y="0"/>
                  </a:lnTo>
                  <a:close/>
                </a:path>
              </a:pathLst>
            </a:custGeom>
            <a:solidFill>
              <a:srgbClr val="C7FC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10346977" y="9472040"/>
              <a:ext cx="887094" cy="608965"/>
            </a:xfrm>
            <a:custGeom>
              <a:avLst/>
              <a:gdLst/>
              <a:ahLst/>
              <a:cxnLst/>
              <a:rect l="l" t="t" r="r" b="b"/>
              <a:pathLst>
                <a:path w="887095" h="608965">
                  <a:moveTo>
                    <a:pt x="756999" y="89146"/>
                  </a:moveTo>
                  <a:lnTo>
                    <a:pt x="796685" y="120314"/>
                  </a:lnTo>
                  <a:lnTo>
                    <a:pt x="829155" y="154047"/>
                  </a:lnTo>
                  <a:lnTo>
                    <a:pt x="854410" y="189831"/>
                  </a:lnTo>
                  <a:lnTo>
                    <a:pt x="872449" y="227153"/>
                  </a:lnTo>
                  <a:lnTo>
                    <a:pt x="883272" y="265502"/>
                  </a:lnTo>
                  <a:lnTo>
                    <a:pt x="886880" y="304363"/>
                  </a:lnTo>
                  <a:lnTo>
                    <a:pt x="883272" y="343224"/>
                  </a:lnTo>
                  <a:lnTo>
                    <a:pt x="872449" y="381573"/>
                  </a:lnTo>
                  <a:lnTo>
                    <a:pt x="854410" y="418895"/>
                  </a:lnTo>
                  <a:lnTo>
                    <a:pt x="829155" y="454679"/>
                  </a:lnTo>
                  <a:lnTo>
                    <a:pt x="796685" y="488412"/>
                  </a:lnTo>
                  <a:lnTo>
                    <a:pt x="756999" y="519581"/>
                  </a:lnTo>
                  <a:lnTo>
                    <a:pt x="718322" y="543232"/>
                  </a:lnTo>
                  <a:lnTo>
                    <a:pt x="676822" y="563244"/>
                  </a:lnTo>
                  <a:lnTo>
                    <a:pt x="632968" y="579618"/>
                  </a:lnTo>
                  <a:lnTo>
                    <a:pt x="587233" y="592353"/>
                  </a:lnTo>
                  <a:lnTo>
                    <a:pt x="540086" y="601449"/>
                  </a:lnTo>
                  <a:lnTo>
                    <a:pt x="491998" y="606907"/>
                  </a:lnTo>
                  <a:lnTo>
                    <a:pt x="443440" y="608727"/>
                  </a:lnTo>
                  <a:lnTo>
                    <a:pt x="394881" y="606907"/>
                  </a:lnTo>
                  <a:lnTo>
                    <a:pt x="346793" y="601449"/>
                  </a:lnTo>
                  <a:lnTo>
                    <a:pt x="299646" y="592353"/>
                  </a:lnTo>
                  <a:lnTo>
                    <a:pt x="253911" y="579618"/>
                  </a:lnTo>
                  <a:lnTo>
                    <a:pt x="210058" y="563244"/>
                  </a:lnTo>
                  <a:lnTo>
                    <a:pt x="168557" y="543232"/>
                  </a:lnTo>
                  <a:lnTo>
                    <a:pt x="129880" y="519581"/>
                  </a:lnTo>
                  <a:lnTo>
                    <a:pt x="90194" y="488412"/>
                  </a:lnTo>
                  <a:lnTo>
                    <a:pt x="57724" y="454679"/>
                  </a:lnTo>
                  <a:lnTo>
                    <a:pt x="32470" y="418895"/>
                  </a:lnTo>
                  <a:lnTo>
                    <a:pt x="14431" y="381573"/>
                  </a:lnTo>
                  <a:lnTo>
                    <a:pt x="3607" y="343224"/>
                  </a:lnTo>
                  <a:lnTo>
                    <a:pt x="0" y="304363"/>
                  </a:lnTo>
                  <a:lnTo>
                    <a:pt x="3607" y="265502"/>
                  </a:lnTo>
                  <a:lnTo>
                    <a:pt x="14431" y="227153"/>
                  </a:lnTo>
                  <a:lnTo>
                    <a:pt x="32470" y="189831"/>
                  </a:lnTo>
                  <a:lnTo>
                    <a:pt x="57724" y="154047"/>
                  </a:lnTo>
                  <a:lnTo>
                    <a:pt x="90194" y="120314"/>
                  </a:lnTo>
                  <a:lnTo>
                    <a:pt x="129880" y="89146"/>
                  </a:lnTo>
                  <a:lnTo>
                    <a:pt x="168557" y="65495"/>
                  </a:lnTo>
                  <a:lnTo>
                    <a:pt x="210058" y="45482"/>
                  </a:lnTo>
                  <a:lnTo>
                    <a:pt x="253911" y="29108"/>
                  </a:lnTo>
                  <a:lnTo>
                    <a:pt x="299646" y="16373"/>
                  </a:lnTo>
                  <a:lnTo>
                    <a:pt x="346793" y="7277"/>
                  </a:lnTo>
                  <a:lnTo>
                    <a:pt x="394881" y="1819"/>
                  </a:lnTo>
                  <a:lnTo>
                    <a:pt x="443440" y="0"/>
                  </a:lnTo>
                  <a:lnTo>
                    <a:pt x="491998" y="1819"/>
                  </a:lnTo>
                  <a:lnTo>
                    <a:pt x="540086" y="7277"/>
                  </a:lnTo>
                  <a:lnTo>
                    <a:pt x="587233" y="16373"/>
                  </a:lnTo>
                  <a:lnTo>
                    <a:pt x="632968" y="29108"/>
                  </a:lnTo>
                  <a:lnTo>
                    <a:pt x="676822" y="45482"/>
                  </a:lnTo>
                  <a:lnTo>
                    <a:pt x="718322" y="65495"/>
                  </a:lnTo>
                  <a:lnTo>
                    <a:pt x="756999" y="89146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6456687" y="5844752"/>
            <a:ext cx="174049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b="1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N8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5723637" y="5211102"/>
            <a:ext cx="740479" cy="543711"/>
            <a:chOff x="9437995" y="8593493"/>
            <a:chExt cx="1221105" cy="896619"/>
          </a:xfrm>
        </p:grpSpPr>
        <p:sp>
          <p:nvSpPr>
            <p:cNvPr id="42" name="object 42"/>
            <p:cNvSpPr/>
            <p:nvPr/>
          </p:nvSpPr>
          <p:spPr>
            <a:xfrm>
              <a:off x="9458937" y="8614435"/>
              <a:ext cx="443230" cy="850265"/>
            </a:xfrm>
            <a:custGeom>
              <a:avLst/>
              <a:gdLst/>
              <a:ahLst/>
              <a:cxnLst/>
              <a:rect l="l" t="t" r="r" b="b"/>
              <a:pathLst>
                <a:path w="443229" h="850265">
                  <a:moveTo>
                    <a:pt x="0" y="849862"/>
                  </a:moveTo>
                  <a:lnTo>
                    <a:pt x="442957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10213999" y="8616081"/>
              <a:ext cx="424180" cy="853440"/>
            </a:xfrm>
            <a:custGeom>
              <a:avLst/>
              <a:gdLst/>
              <a:ahLst/>
              <a:cxnLst/>
              <a:rect l="l" t="t" r="r" b="b"/>
              <a:pathLst>
                <a:path w="424179" h="853440">
                  <a:moveTo>
                    <a:pt x="423705" y="852915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2020449" y="1685205"/>
            <a:ext cx="7543415" cy="832382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129767" indent="-105122" defTabSz="554492">
              <a:spcBef>
                <a:spcPts val="76"/>
              </a:spcBef>
              <a:buFontTx/>
              <a:buChar char="-"/>
              <a:tabLst>
                <a:tab pos="130151" algn="l"/>
              </a:tabLst>
            </a:pP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Binary</a:t>
            </a:r>
            <a:r>
              <a:rPr sz="1334" kern="0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trees</a:t>
            </a:r>
            <a:r>
              <a:rPr sz="1334" kern="0" spc="-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1334" kern="0" spc="-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334" kern="0" spc="-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prerequisite</a:t>
            </a:r>
            <a:r>
              <a:rPr sz="1334" kern="0" spc="-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334" kern="0" spc="-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spc="39" dirty="0">
                <a:solidFill>
                  <a:srgbClr val="FFFFFF"/>
                </a:solidFill>
                <a:latin typeface="Arial"/>
                <a:cs typeface="Arial"/>
              </a:rPr>
              <a:t>mode</a:t>
            </a:r>
            <a:r>
              <a:rPr sz="1334" kern="0" spc="-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advanced</a:t>
            </a:r>
            <a:r>
              <a:rPr sz="1334" kern="0" spc="-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trees</a:t>
            </a:r>
            <a:r>
              <a:rPr sz="1334" kern="0" spc="-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like</a:t>
            </a:r>
            <a:r>
              <a:rPr sz="1334" kern="0" spc="-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spc="-100" dirty="0">
                <a:solidFill>
                  <a:srgbClr val="FFFFFF"/>
                </a:solidFill>
                <a:latin typeface="Arial"/>
                <a:cs typeface="Arial"/>
              </a:rPr>
              <a:t>BST,</a:t>
            </a:r>
            <a:r>
              <a:rPr sz="1334" kern="0" spc="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spc="-30" dirty="0">
                <a:solidFill>
                  <a:srgbClr val="FFFFFF"/>
                </a:solidFill>
                <a:latin typeface="Arial"/>
                <a:cs typeface="Arial"/>
              </a:rPr>
              <a:t>AVL,</a:t>
            </a:r>
            <a:r>
              <a:rPr sz="1334" kern="0" spc="-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Red</a:t>
            </a:r>
            <a:r>
              <a:rPr sz="1334" kern="0" spc="-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spc="-6" dirty="0">
                <a:solidFill>
                  <a:srgbClr val="FFFFFF"/>
                </a:solidFill>
                <a:latin typeface="Arial"/>
                <a:cs typeface="Arial"/>
              </a:rPr>
              <a:t>Black</a:t>
            </a:r>
            <a:r>
              <a:rPr sz="1334" kern="0" spc="-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spc="-6" dirty="0">
                <a:solidFill>
                  <a:srgbClr val="FFFFFF"/>
                </a:solidFill>
                <a:latin typeface="Arial"/>
                <a:cs typeface="Arial"/>
              </a:rPr>
              <a:t>Trees</a:t>
            </a:r>
            <a:endParaRPr sz="1334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7701" marR="3081" defTabSz="554492">
              <a:lnSpc>
                <a:spcPct val="115599"/>
              </a:lnSpc>
              <a:spcBef>
                <a:spcPts val="1092"/>
              </a:spcBef>
              <a:buFontTx/>
              <a:buChar char="-"/>
              <a:tabLst>
                <a:tab pos="112824" algn="l"/>
              </a:tabLst>
            </a:pP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Huffman</a:t>
            </a:r>
            <a:r>
              <a:rPr sz="1334" kern="0" spc="36" dirty="0">
                <a:solidFill>
                  <a:srgbClr val="FFFFFF"/>
                </a:solidFill>
                <a:latin typeface="Arial"/>
                <a:cs typeface="Arial"/>
              </a:rPr>
              <a:t> coding </a:t>
            </a:r>
            <a:r>
              <a:rPr sz="1334" kern="0" spc="33" dirty="0">
                <a:solidFill>
                  <a:srgbClr val="FFFFFF"/>
                </a:solidFill>
                <a:latin typeface="Arial"/>
                <a:cs typeface="Arial"/>
              </a:rPr>
              <a:t>problem</a:t>
            </a:r>
            <a:r>
              <a:rPr sz="1334" kern="0" spc="3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334" kern="0" spc="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heap</a:t>
            </a:r>
            <a:r>
              <a:rPr sz="1334" kern="0" spc="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priority</a:t>
            </a:r>
            <a:r>
              <a:rPr sz="1334" kern="0" spc="3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spc="33" dirty="0">
                <a:solidFill>
                  <a:srgbClr val="FFFFFF"/>
                </a:solidFill>
                <a:latin typeface="Arial"/>
                <a:cs typeface="Arial"/>
              </a:rPr>
              <a:t>problem</a:t>
            </a:r>
            <a:r>
              <a:rPr sz="1334" kern="0" spc="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334" kern="0" spc="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expression</a:t>
            </a:r>
            <a:r>
              <a:rPr sz="1334" kern="0" spc="3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parsing</a:t>
            </a:r>
            <a:r>
              <a:rPr sz="1334" kern="0" spc="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problems</a:t>
            </a:r>
            <a:r>
              <a:rPr sz="1334" kern="0" spc="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1334" kern="0" spc="3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spc="42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1334" kern="0" spc="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spc="-6" dirty="0">
                <a:solidFill>
                  <a:srgbClr val="FFFFFF"/>
                </a:solidFill>
                <a:latin typeface="Arial"/>
                <a:cs typeface="Arial"/>
              </a:rPr>
              <a:t>solved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efficiently</a:t>
            </a:r>
            <a:r>
              <a:rPr sz="1334" kern="0" spc="6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using</a:t>
            </a:r>
            <a:r>
              <a:rPr sz="1334" kern="0" spc="7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binary</a:t>
            </a:r>
            <a:r>
              <a:rPr sz="1334" kern="0" spc="7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spc="-6" dirty="0">
                <a:solidFill>
                  <a:srgbClr val="FFFFFF"/>
                </a:solidFill>
                <a:latin typeface="Arial"/>
                <a:cs typeface="Arial"/>
              </a:rPr>
              <a:t>trees,</a:t>
            </a:r>
            <a:endParaRPr sz="133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7319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700231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515601">
              <a:spcBef>
                <a:spcPts val="76"/>
              </a:spcBef>
            </a:pPr>
            <a:r>
              <a:rPr sz="4487" spc="-685" dirty="0"/>
              <a:t>T</a:t>
            </a:r>
            <a:r>
              <a:rPr sz="4487" spc="-158" dirty="0"/>
              <a:t>y</a:t>
            </a:r>
            <a:r>
              <a:rPr sz="4487" spc="-146" dirty="0"/>
              <a:t>p</a:t>
            </a:r>
            <a:r>
              <a:rPr sz="4487" spc="-152" dirty="0"/>
              <a:t>e</a:t>
            </a:r>
            <a:r>
              <a:rPr sz="4487" spc="-61" dirty="0"/>
              <a:t>s</a:t>
            </a:r>
            <a:r>
              <a:rPr sz="4487" spc="-164" dirty="0"/>
              <a:t> </a:t>
            </a:r>
            <a:r>
              <a:rPr sz="4487" spc="79" dirty="0"/>
              <a:t>of</a:t>
            </a:r>
            <a:r>
              <a:rPr sz="4487" spc="-164" dirty="0"/>
              <a:t> </a:t>
            </a:r>
            <a:r>
              <a:rPr sz="4487" spc="-143" dirty="0"/>
              <a:t>Binary</a:t>
            </a:r>
            <a:r>
              <a:rPr sz="4487" spc="-164" dirty="0"/>
              <a:t> </a:t>
            </a:r>
            <a:r>
              <a:rPr sz="4487" spc="-585" dirty="0"/>
              <a:t>T</a:t>
            </a:r>
            <a:r>
              <a:rPr sz="4487" spc="-218" dirty="0"/>
              <a:t>r</a:t>
            </a:r>
            <a:r>
              <a:rPr sz="4487" spc="-136" dirty="0"/>
              <a:t>e</a:t>
            </a:r>
            <a:r>
              <a:rPr sz="4487" spc="-45" dirty="0"/>
              <a:t>e</a:t>
            </a:r>
            <a:endParaRPr sz="4487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8107" y="2265549"/>
            <a:ext cx="3890584" cy="365471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620065" y="2423780"/>
            <a:ext cx="174049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b="1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N1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04282" y="3363451"/>
            <a:ext cx="174049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b="1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N2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41352" y="3363451"/>
            <a:ext cx="174049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b="1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N3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69417" y="4479127"/>
            <a:ext cx="174049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b="1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N4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90945" y="4479127"/>
            <a:ext cx="174049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b="1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N5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71472" y="5586870"/>
            <a:ext cx="174049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b="1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N6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41801" y="5591682"/>
            <a:ext cx="174049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b="1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N7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75475" y="1836350"/>
            <a:ext cx="1521775" cy="261261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 defTabSz="554492">
              <a:spcBef>
                <a:spcPts val="73"/>
              </a:spcBef>
            </a:pPr>
            <a:r>
              <a:rPr sz="1637" b="1" kern="0" spc="-12" dirty="0">
                <a:solidFill>
                  <a:srgbClr val="FFFFFF"/>
                </a:solidFill>
                <a:latin typeface="Arial"/>
                <a:cs typeface="Arial"/>
              </a:rPr>
              <a:t>Full</a:t>
            </a:r>
            <a:r>
              <a:rPr sz="1637" b="1" kern="0" spc="-7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37" b="1" kern="0" spc="-36" dirty="0">
                <a:solidFill>
                  <a:srgbClr val="FFFFFF"/>
                </a:solidFill>
                <a:latin typeface="Arial"/>
                <a:cs typeface="Arial"/>
              </a:rPr>
              <a:t>Binary</a:t>
            </a:r>
            <a:r>
              <a:rPr sz="1637" b="1" kern="0" spc="-7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37" b="1" kern="0" spc="-21" dirty="0">
                <a:solidFill>
                  <a:srgbClr val="FFFFFF"/>
                </a:solidFill>
                <a:latin typeface="Arial"/>
                <a:cs typeface="Arial"/>
              </a:rPr>
              <a:t>Tree</a:t>
            </a:r>
            <a:endParaRPr sz="1637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0267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700231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515601">
              <a:spcBef>
                <a:spcPts val="76"/>
              </a:spcBef>
            </a:pPr>
            <a:r>
              <a:rPr sz="4487" spc="-685" dirty="0"/>
              <a:t>T</a:t>
            </a:r>
            <a:r>
              <a:rPr sz="4487" spc="-158" dirty="0"/>
              <a:t>y</a:t>
            </a:r>
            <a:r>
              <a:rPr sz="4487" spc="-146" dirty="0"/>
              <a:t>p</a:t>
            </a:r>
            <a:r>
              <a:rPr sz="4487" spc="-152" dirty="0"/>
              <a:t>e</a:t>
            </a:r>
            <a:r>
              <a:rPr sz="4487" spc="-61" dirty="0"/>
              <a:t>s</a:t>
            </a:r>
            <a:r>
              <a:rPr sz="4487" spc="-164" dirty="0"/>
              <a:t> </a:t>
            </a:r>
            <a:r>
              <a:rPr sz="4487" spc="79" dirty="0"/>
              <a:t>of</a:t>
            </a:r>
            <a:r>
              <a:rPr sz="4487" spc="-164" dirty="0"/>
              <a:t> </a:t>
            </a:r>
            <a:r>
              <a:rPr sz="4487" spc="-143" dirty="0"/>
              <a:t>Binary</a:t>
            </a:r>
            <a:r>
              <a:rPr sz="4487" spc="-164" dirty="0"/>
              <a:t> </a:t>
            </a:r>
            <a:r>
              <a:rPr sz="4487" spc="-585" dirty="0"/>
              <a:t>T</a:t>
            </a:r>
            <a:r>
              <a:rPr sz="4487" spc="-218" dirty="0"/>
              <a:t>r</a:t>
            </a:r>
            <a:r>
              <a:rPr sz="4487" spc="-136" dirty="0"/>
              <a:t>e</a:t>
            </a:r>
            <a:r>
              <a:rPr sz="4487" spc="-45" dirty="0"/>
              <a:t>e</a:t>
            </a:r>
            <a:endParaRPr sz="4487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67969" y="2456037"/>
            <a:ext cx="5509188" cy="254215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620065" y="2614267"/>
            <a:ext cx="174049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b="1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N1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13251" y="3534684"/>
            <a:ext cx="174049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b="1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N2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49316" y="3534684"/>
            <a:ext cx="174049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b="1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N3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41335" y="4669614"/>
            <a:ext cx="174049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b="1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N4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09972" y="4669614"/>
            <a:ext cx="174049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b="1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N5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09199" y="4669614"/>
            <a:ext cx="174049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b="1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N6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29821" y="4669614"/>
            <a:ext cx="174049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b="1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N7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75475" y="1836350"/>
            <a:ext cx="1878730" cy="261261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 defTabSz="554492">
              <a:spcBef>
                <a:spcPts val="73"/>
              </a:spcBef>
            </a:pPr>
            <a:r>
              <a:rPr sz="1637" b="1" kern="0" dirty="0">
                <a:solidFill>
                  <a:srgbClr val="FFFFFF"/>
                </a:solidFill>
                <a:latin typeface="Arial"/>
                <a:cs typeface="Arial"/>
              </a:rPr>
              <a:t>Perfect</a:t>
            </a:r>
            <a:r>
              <a:rPr sz="1637" b="1" kern="0" spc="-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37" b="1" kern="0" spc="-36" dirty="0">
                <a:solidFill>
                  <a:srgbClr val="FFFFFF"/>
                </a:solidFill>
                <a:latin typeface="Arial"/>
                <a:cs typeface="Arial"/>
              </a:rPr>
              <a:t>Binary</a:t>
            </a:r>
            <a:r>
              <a:rPr sz="1637" b="1" kern="0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37" b="1" kern="0" spc="-24" dirty="0">
                <a:solidFill>
                  <a:srgbClr val="FFFFFF"/>
                </a:solidFill>
                <a:latin typeface="Arial"/>
                <a:cs typeface="Arial"/>
              </a:rPr>
              <a:t>Tree</a:t>
            </a:r>
            <a:endParaRPr sz="1637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5505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700231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515601">
              <a:spcBef>
                <a:spcPts val="76"/>
              </a:spcBef>
            </a:pPr>
            <a:r>
              <a:rPr sz="4487" spc="-685" dirty="0"/>
              <a:t>T</a:t>
            </a:r>
            <a:r>
              <a:rPr sz="4487" spc="-158" dirty="0"/>
              <a:t>y</a:t>
            </a:r>
            <a:r>
              <a:rPr sz="4487" spc="-146" dirty="0"/>
              <a:t>p</a:t>
            </a:r>
            <a:r>
              <a:rPr sz="4487" spc="-152" dirty="0"/>
              <a:t>e</a:t>
            </a:r>
            <a:r>
              <a:rPr sz="4487" spc="-61" dirty="0"/>
              <a:t>s</a:t>
            </a:r>
            <a:r>
              <a:rPr sz="4487" spc="-164" dirty="0"/>
              <a:t> </a:t>
            </a:r>
            <a:r>
              <a:rPr sz="4487" spc="79" dirty="0"/>
              <a:t>of</a:t>
            </a:r>
            <a:r>
              <a:rPr sz="4487" spc="-164" dirty="0"/>
              <a:t> </a:t>
            </a:r>
            <a:r>
              <a:rPr sz="4487" spc="-143" dirty="0"/>
              <a:t>Binary</a:t>
            </a:r>
            <a:r>
              <a:rPr sz="4487" spc="-164" dirty="0"/>
              <a:t> </a:t>
            </a:r>
            <a:r>
              <a:rPr sz="4487" spc="-585" dirty="0"/>
              <a:t>T</a:t>
            </a:r>
            <a:r>
              <a:rPr sz="4487" spc="-218" dirty="0"/>
              <a:t>r</a:t>
            </a:r>
            <a:r>
              <a:rPr sz="4487" spc="-136" dirty="0"/>
              <a:t>e</a:t>
            </a:r>
            <a:r>
              <a:rPr sz="4487" spc="-45" dirty="0"/>
              <a:t>e</a:t>
            </a:r>
            <a:endParaRPr sz="4487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3014" y="2286715"/>
            <a:ext cx="6804643" cy="400255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874048" y="2444945"/>
            <a:ext cx="174049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b="1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N1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67233" y="3365363"/>
            <a:ext cx="174049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b="1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N2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03298" y="3365363"/>
            <a:ext cx="174049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b="1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N3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95316" y="4500292"/>
            <a:ext cx="174049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b="1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N4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63954" y="4500292"/>
            <a:ext cx="174049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b="1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N5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63182" y="4500292"/>
            <a:ext cx="174049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b="1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N6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83803" y="4500292"/>
            <a:ext cx="174049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b="1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N7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06379" y="5960691"/>
            <a:ext cx="174049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b="1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N8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75017" y="5960691"/>
            <a:ext cx="174049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b="1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N9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75475" y="1836350"/>
            <a:ext cx="2134412" cy="261261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 defTabSz="554492">
              <a:spcBef>
                <a:spcPts val="73"/>
              </a:spcBef>
            </a:pPr>
            <a:r>
              <a:rPr sz="1637" b="1" kern="0" dirty="0">
                <a:solidFill>
                  <a:srgbClr val="FFFFFF"/>
                </a:solidFill>
                <a:latin typeface="Arial"/>
                <a:cs typeface="Arial"/>
              </a:rPr>
              <a:t>Complete</a:t>
            </a:r>
            <a:r>
              <a:rPr sz="1637" b="1" kern="0" spc="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37" b="1" kern="0" spc="-36" dirty="0">
                <a:solidFill>
                  <a:srgbClr val="FFFFFF"/>
                </a:solidFill>
                <a:latin typeface="Arial"/>
                <a:cs typeface="Arial"/>
              </a:rPr>
              <a:t>Binary</a:t>
            </a:r>
            <a:r>
              <a:rPr sz="1637" b="1" kern="0" spc="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37" b="1" kern="0" spc="-15" dirty="0">
                <a:solidFill>
                  <a:srgbClr val="FFFFFF"/>
                </a:solidFill>
                <a:latin typeface="Arial"/>
                <a:cs typeface="Arial"/>
              </a:rPr>
              <a:t>Tree</a:t>
            </a:r>
            <a:endParaRPr sz="1637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2609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700231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515601">
              <a:spcBef>
                <a:spcPts val="76"/>
              </a:spcBef>
            </a:pPr>
            <a:r>
              <a:rPr sz="4487" spc="-685" dirty="0"/>
              <a:t>T</a:t>
            </a:r>
            <a:r>
              <a:rPr sz="4487" spc="-158" dirty="0"/>
              <a:t>y</a:t>
            </a:r>
            <a:r>
              <a:rPr sz="4487" spc="-146" dirty="0"/>
              <a:t>p</a:t>
            </a:r>
            <a:r>
              <a:rPr sz="4487" spc="-152" dirty="0"/>
              <a:t>e</a:t>
            </a:r>
            <a:r>
              <a:rPr sz="4487" spc="-61" dirty="0"/>
              <a:t>s</a:t>
            </a:r>
            <a:r>
              <a:rPr sz="4487" spc="-164" dirty="0"/>
              <a:t> </a:t>
            </a:r>
            <a:r>
              <a:rPr sz="4487" spc="79" dirty="0"/>
              <a:t>of</a:t>
            </a:r>
            <a:r>
              <a:rPr sz="4487" spc="-164" dirty="0"/>
              <a:t> </a:t>
            </a:r>
            <a:r>
              <a:rPr sz="4487" spc="-143" dirty="0"/>
              <a:t>Binary</a:t>
            </a:r>
            <a:r>
              <a:rPr sz="4487" spc="-164" dirty="0"/>
              <a:t> </a:t>
            </a:r>
            <a:r>
              <a:rPr sz="4487" spc="-585" dirty="0"/>
              <a:t>T</a:t>
            </a:r>
            <a:r>
              <a:rPr sz="4487" spc="-218" dirty="0"/>
              <a:t>r</a:t>
            </a:r>
            <a:r>
              <a:rPr sz="4487" spc="-136" dirty="0"/>
              <a:t>e</a:t>
            </a:r>
            <a:r>
              <a:rPr sz="4487" spc="-45" dirty="0"/>
              <a:t>e</a:t>
            </a:r>
            <a:endParaRPr sz="4487"/>
          </a:p>
        </p:txBody>
      </p:sp>
      <p:grpSp>
        <p:nvGrpSpPr>
          <p:cNvPr id="4" name="object 4"/>
          <p:cNvGrpSpPr/>
          <p:nvPr/>
        </p:nvGrpSpPr>
        <p:grpSpPr>
          <a:xfrm>
            <a:off x="5346692" y="2456029"/>
            <a:ext cx="720841" cy="487107"/>
            <a:chOff x="8816385" y="4050173"/>
            <a:chExt cx="1188720" cy="803275"/>
          </a:xfrm>
        </p:grpSpPr>
        <p:sp>
          <p:nvSpPr>
            <p:cNvPr id="5" name="object 5"/>
            <p:cNvSpPr/>
            <p:nvPr/>
          </p:nvSpPr>
          <p:spPr>
            <a:xfrm>
              <a:off x="8837340" y="4071128"/>
              <a:ext cx="1146810" cy="761365"/>
            </a:xfrm>
            <a:custGeom>
              <a:avLst/>
              <a:gdLst/>
              <a:ahLst/>
              <a:cxnLst/>
              <a:rect l="l" t="t" r="r" b="b"/>
              <a:pathLst>
                <a:path w="1146809" h="761364">
                  <a:moveTo>
                    <a:pt x="573304" y="0"/>
                  </a:moveTo>
                  <a:lnTo>
                    <a:pt x="524381" y="1375"/>
                  </a:lnTo>
                  <a:lnTo>
                    <a:pt x="475744" y="5502"/>
                  </a:lnTo>
                  <a:lnTo>
                    <a:pt x="427681" y="12381"/>
                  </a:lnTo>
                  <a:lnTo>
                    <a:pt x="380477" y="22011"/>
                  </a:lnTo>
                  <a:lnTo>
                    <a:pt x="334420" y="34392"/>
                  </a:lnTo>
                  <a:lnTo>
                    <a:pt x="289796" y="49525"/>
                  </a:lnTo>
                  <a:lnTo>
                    <a:pt x="246892" y="67409"/>
                  </a:lnTo>
                  <a:lnTo>
                    <a:pt x="205993" y="88045"/>
                  </a:lnTo>
                  <a:lnTo>
                    <a:pt x="167388" y="111432"/>
                  </a:lnTo>
                  <a:lnTo>
                    <a:pt x="125541" y="142323"/>
                  </a:lnTo>
                  <a:lnTo>
                    <a:pt x="89672" y="175348"/>
                  </a:lnTo>
                  <a:lnTo>
                    <a:pt x="59781" y="210178"/>
                  </a:lnTo>
                  <a:lnTo>
                    <a:pt x="35868" y="246485"/>
                  </a:lnTo>
                  <a:lnTo>
                    <a:pt x="17934" y="283941"/>
                  </a:lnTo>
                  <a:lnTo>
                    <a:pt x="5978" y="322217"/>
                  </a:lnTo>
                  <a:lnTo>
                    <a:pt x="0" y="360986"/>
                  </a:lnTo>
                  <a:lnTo>
                    <a:pt x="0" y="399918"/>
                  </a:lnTo>
                  <a:lnTo>
                    <a:pt x="5978" y="438687"/>
                  </a:lnTo>
                  <a:lnTo>
                    <a:pt x="17934" y="476963"/>
                  </a:lnTo>
                  <a:lnTo>
                    <a:pt x="35868" y="514419"/>
                  </a:lnTo>
                  <a:lnTo>
                    <a:pt x="59781" y="550726"/>
                  </a:lnTo>
                  <a:lnTo>
                    <a:pt x="89672" y="585556"/>
                  </a:lnTo>
                  <a:lnTo>
                    <a:pt x="125541" y="618581"/>
                  </a:lnTo>
                  <a:lnTo>
                    <a:pt x="167388" y="649472"/>
                  </a:lnTo>
                  <a:lnTo>
                    <a:pt x="205993" y="672859"/>
                  </a:lnTo>
                  <a:lnTo>
                    <a:pt x="246892" y="693495"/>
                  </a:lnTo>
                  <a:lnTo>
                    <a:pt x="289796" y="711379"/>
                  </a:lnTo>
                  <a:lnTo>
                    <a:pt x="334420" y="726511"/>
                  </a:lnTo>
                  <a:lnTo>
                    <a:pt x="380477" y="738893"/>
                  </a:lnTo>
                  <a:lnTo>
                    <a:pt x="427681" y="748523"/>
                  </a:lnTo>
                  <a:lnTo>
                    <a:pt x="475744" y="755401"/>
                  </a:lnTo>
                  <a:lnTo>
                    <a:pt x="524381" y="759528"/>
                  </a:lnTo>
                  <a:lnTo>
                    <a:pt x="573304" y="760904"/>
                  </a:lnTo>
                  <a:lnTo>
                    <a:pt x="622227" y="759528"/>
                  </a:lnTo>
                  <a:lnTo>
                    <a:pt x="670863" y="755401"/>
                  </a:lnTo>
                  <a:lnTo>
                    <a:pt x="718926" y="748523"/>
                  </a:lnTo>
                  <a:lnTo>
                    <a:pt x="766130" y="738893"/>
                  </a:lnTo>
                  <a:lnTo>
                    <a:pt x="812187" y="726511"/>
                  </a:lnTo>
                  <a:lnTo>
                    <a:pt x="856811" y="711379"/>
                  </a:lnTo>
                  <a:lnTo>
                    <a:pt x="899716" y="693495"/>
                  </a:lnTo>
                  <a:lnTo>
                    <a:pt x="940614" y="672859"/>
                  </a:lnTo>
                  <a:lnTo>
                    <a:pt x="979220" y="649472"/>
                  </a:lnTo>
                  <a:lnTo>
                    <a:pt x="1021067" y="618581"/>
                  </a:lnTo>
                  <a:lnTo>
                    <a:pt x="1056935" y="585556"/>
                  </a:lnTo>
                  <a:lnTo>
                    <a:pt x="1086826" y="550726"/>
                  </a:lnTo>
                  <a:lnTo>
                    <a:pt x="1110739" y="514419"/>
                  </a:lnTo>
                  <a:lnTo>
                    <a:pt x="1128673" y="476963"/>
                  </a:lnTo>
                  <a:lnTo>
                    <a:pt x="1140630" y="438687"/>
                  </a:lnTo>
                  <a:lnTo>
                    <a:pt x="1146608" y="399918"/>
                  </a:lnTo>
                  <a:lnTo>
                    <a:pt x="1146608" y="360986"/>
                  </a:lnTo>
                  <a:lnTo>
                    <a:pt x="1140630" y="322217"/>
                  </a:lnTo>
                  <a:lnTo>
                    <a:pt x="1128673" y="283941"/>
                  </a:lnTo>
                  <a:lnTo>
                    <a:pt x="1110739" y="246485"/>
                  </a:lnTo>
                  <a:lnTo>
                    <a:pt x="1086826" y="210178"/>
                  </a:lnTo>
                  <a:lnTo>
                    <a:pt x="1056935" y="175348"/>
                  </a:lnTo>
                  <a:lnTo>
                    <a:pt x="1021067" y="142323"/>
                  </a:lnTo>
                  <a:lnTo>
                    <a:pt x="979220" y="111432"/>
                  </a:lnTo>
                  <a:lnTo>
                    <a:pt x="940614" y="88045"/>
                  </a:lnTo>
                  <a:lnTo>
                    <a:pt x="899716" y="67409"/>
                  </a:lnTo>
                  <a:lnTo>
                    <a:pt x="856811" y="49525"/>
                  </a:lnTo>
                  <a:lnTo>
                    <a:pt x="812187" y="34392"/>
                  </a:lnTo>
                  <a:lnTo>
                    <a:pt x="766130" y="22011"/>
                  </a:lnTo>
                  <a:lnTo>
                    <a:pt x="718926" y="12381"/>
                  </a:lnTo>
                  <a:lnTo>
                    <a:pt x="670863" y="5502"/>
                  </a:lnTo>
                  <a:lnTo>
                    <a:pt x="622227" y="1375"/>
                  </a:lnTo>
                  <a:lnTo>
                    <a:pt x="573304" y="0"/>
                  </a:lnTo>
                  <a:close/>
                </a:path>
              </a:pathLst>
            </a:custGeom>
            <a:solidFill>
              <a:srgbClr val="B9FE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8837340" y="4071128"/>
              <a:ext cx="1146810" cy="761365"/>
            </a:xfrm>
            <a:custGeom>
              <a:avLst/>
              <a:gdLst/>
              <a:ahLst/>
              <a:cxnLst/>
              <a:rect l="l" t="t" r="r" b="b"/>
              <a:pathLst>
                <a:path w="1146809" h="761364">
                  <a:moveTo>
                    <a:pt x="979219" y="111431"/>
                  </a:moveTo>
                  <a:lnTo>
                    <a:pt x="1021066" y="142323"/>
                  </a:lnTo>
                  <a:lnTo>
                    <a:pt x="1056935" y="175347"/>
                  </a:lnTo>
                  <a:lnTo>
                    <a:pt x="1086826" y="210177"/>
                  </a:lnTo>
                  <a:lnTo>
                    <a:pt x="1110738" y="246484"/>
                  </a:lnTo>
                  <a:lnTo>
                    <a:pt x="1128673" y="283940"/>
                  </a:lnTo>
                  <a:lnTo>
                    <a:pt x="1140629" y="322216"/>
                  </a:lnTo>
                  <a:lnTo>
                    <a:pt x="1146607" y="360985"/>
                  </a:lnTo>
                  <a:lnTo>
                    <a:pt x="1146607" y="399918"/>
                  </a:lnTo>
                  <a:lnTo>
                    <a:pt x="1140629" y="438687"/>
                  </a:lnTo>
                  <a:lnTo>
                    <a:pt x="1128673" y="476963"/>
                  </a:lnTo>
                  <a:lnTo>
                    <a:pt x="1110738" y="514419"/>
                  </a:lnTo>
                  <a:lnTo>
                    <a:pt x="1086826" y="550726"/>
                  </a:lnTo>
                  <a:lnTo>
                    <a:pt x="1056935" y="585556"/>
                  </a:lnTo>
                  <a:lnTo>
                    <a:pt x="1021066" y="618581"/>
                  </a:lnTo>
                  <a:lnTo>
                    <a:pt x="979219" y="649472"/>
                  </a:lnTo>
                  <a:lnTo>
                    <a:pt x="940614" y="672859"/>
                  </a:lnTo>
                  <a:lnTo>
                    <a:pt x="899715" y="693494"/>
                  </a:lnTo>
                  <a:lnTo>
                    <a:pt x="856811" y="711378"/>
                  </a:lnTo>
                  <a:lnTo>
                    <a:pt x="812187" y="726511"/>
                  </a:lnTo>
                  <a:lnTo>
                    <a:pt x="766130" y="738892"/>
                  </a:lnTo>
                  <a:lnTo>
                    <a:pt x="718926" y="748522"/>
                  </a:lnTo>
                  <a:lnTo>
                    <a:pt x="670863" y="755401"/>
                  </a:lnTo>
                  <a:lnTo>
                    <a:pt x="622227" y="759528"/>
                  </a:lnTo>
                  <a:lnTo>
                    <a:pt x="573303" y="760904"/>
                  </a:lnTo>
                  <a:lnTo>
                    <a:pt x="524380" y="759528"/>
                  </a:lnTo>
                  <a:lnTo>
                    <a:pt x="475744" y="755401"/>
                  </a:lnTo>
                  <a:lnTo>
                    <a:pt x="427681" y="748522"/>
                  </a:lnTo>
                  <a:lnTo>
                    <a:pt x="380477" y="738892"/>
                  </a:lnTo>
                  <a:lnTo>
                    <a:pt x="334420" y="726511"/>
                  </a:lnTo>
                  <a:lnTo>
                    <a:pt x="289796" y="711378"/>
                  </a:lnTo>
                  <a:lnTo>
                    <a:pt x="246892" y="693494"/>
                  </a:lnTo>
                  <a:lnTo>
                    <a:pt x="205993" y="672859"/>
                  </a:lnTo>
                  <a:lnTo>
                    <a:pt x="167388" y="649472"/>
                  </a:lnTo>
                  <a:lnTo>
                    <a:pt x="125541" y="618581"/>
                  </a:lnTo>
                  <a:lnTo>
                    <a:pt x="89672" y="585556"/>
                  </a:lnTo>
                  <a:lnTo>
                    <a:pt x="59781" y="550726"/>
                  </a:lnTo>
                  <a:lnTo>
                    <a:pt x="35868" y="514419"/>
                  </a:lnTo>
                  <a:lnTo>
                    <a:pt x="17934" y="476963"/>
                  </a:lnTo>
                  <a:lnTo>
                    <a:pt x="5978" y="438687"/>
                  </a:lnTo>
                  <a:lnTo>
                    <a:pt x="0" y="399918"/>
                  </a:lnTo>
                  <a:lnTo>
                    <a:pt x="0" y="360985"/>
                  </a:lnTo>
                  <a:lnTo>
                    <a:pt x="5978" y="322216"/>
                  </a:lnTo>
                  <a:lnTo>
                    <a:pt x="17934" y="283940"/>
                  </a:lnTo>
                  <a:lnTo>
                    <a:pt x="35868" y="246484"/>
                  </a:lnTo>
                  <a:lnTo>
                    <a:pt x="59781" y="210177"/>
                  </a:lnTo>
                  <a:lnTo>
                    <a:pt x="89672" y="175347"/>
                  </a:lnTo>
                  <a:lnTo>
                    <a:pt x="125541" y="142323"/>
                  </a:lnTo>
                  <a:lnTo>
                    <a:pt x="167388" y="111431"/>
                  </a:lnTo>
                  <a:lnTo>
                    <a:pt x="205993" y="88044"/>
                  </a:lnTo>
                  <a:lnTo>
                    <a:pt x="246892" y="67409"/>
                  </a:lnTo>
                  <a:lnTo>
                    <a:pt x="289796" y="49525"/>
                  </a:lnTo>
                  <a:lnTo>
                    <a:pt x="334420" y="34392"/>
                  </a:lnTo>
                  <a:lnTo>
                    <a:pt x="380477" y="22011"/>
                  </a:lnTo>
                  <a:lnTo>
                    <a:pt x="427681" y="12381"/>
                  </a:lnTo>
                  <a:lnTo>
                    <a:pt x="475744" y="5502"/>
                  </a:lnTo>
                  <a:lnTo>
                    <a:pt x="524380" y="1375"/>
                  </a:lnTo>
                  <a:lnTo>
                    <a:pt x="573303" y="0"/>
                  </a:lnTo>
                  <a:lnTo>
                    <a:pt x="622227" y="1375"/>
                  </a:lnTo>
                  <a:lnTo>
                    <a:pt x="670863" y="5502"/>
                  </a:lnTo>
                  <a:lnTo>
                    <a:pt x="718926" y="12381"/>
                  </a:lnTo>
                  <a:lnTo>
                    <a:pt x="766130" y="22011"/>
                  </a:lnTo>
                  <a:lnTo>
                    <a:pt x="812187" y="34392"/>
                  </a:lnTo>
                  <a:lnTo>
                    <a:pt x="856811" y="49525"/>
                  </a:lnTo>
                  <a:lnTo>
                    <a:pt x="899715" y="67409"/>
                  </a:lnTo>
                  <a:lnTo>
                    <a:pt x="940614" y="88044"/>
                  </a:lnTo>
                  <a:lnTo>
                    <a:pt x="979219" y="111431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620065" y="2614267"/>
            <a:ext cx="174049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b="1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N1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039878" y="3376446"/>
            <a:ext cx="720841" cy="487107"/>
            <a:chOff x="6661352" y="5568010"/>
            <a:chExt cx="1188720" cy="803275"/>
          </a:xfrm>
        </p:grpSpPr>
        <p:sp>
          <p:nvSpPr>
            <p:cNvPr id="9" name="object 9"/>
            <p:cNvSpPr/>
            <p:nvPr/>
          </p:nvSpPr>
          <p:spPr>
            <a:xfrm>
              <a:off x="6682307" y="5588965"/>
              <a:ext cx="1146810" cy="761365"/>
            </a:xfrm>
            <a:custGeom>
              <a:avLst/>
              <a:gdLst/>
              <a:ahLst/>
              <a:cxnLst/>
              <a:rect l="l" t="t" r="r" b="b"/>
              <a:pathLst>
                <a:path w="1146809" h="761364">
                  <a:moveTo>
                    <a:pt x="573304" y="0"/>
                  </a:moveTo>
                  <a:lnTo>
                    <a:pt x="524381" y="1375"/>
                  </a:lnTo>
                  <a:lnTo>
                    <a:pt x="475744" y="5502"/>
                  </a:lnTo>
                  <a:lnTo>
                    <a:pt x="427681" y="12381"/>
                  </a:lnTo>
                  <a:lnTo>
                    <a:pt x="380477" y="22011"/>
                  </a:lnTo>
                  <a:lnTo>
                    <a:pt x="334420" y="34392"/>
                  </a:lnTo>
                  <a:lnTo>
                    <a:pt x="289796" y="49525"/>
                  </a:lnTo>
                  <a:lnTo>
                    <a:pt x="246892" y="67409"/>
                  </a:lnTo>
                  <a:lnTo>
                    <a:pt x="205993" y="88044"/>
                  </a:lnTo>
                  <a:lnTo>
                    <a:pt x="167388" y="111431"/>
                  </a:lnTo>
                  <a:lnTo>
                    <a:pt x="125541" y="142322"/>
                  </a:lnTo>
                  <a:lnTo>
                    <a:pt x="89672" y="175347"/>
                  </a:lnTo>
                  <a:lnTo>
                    <a:pt x="59781" y="210177"/>
                  </a:lnTo>
                  <a:lnTo>
                    <a:pt x="35868" y="246484"/>
                  </a:lnTo>
                  <a:lnTo>
                    <a:pt x="17934" y="283940"/>
                  </a:lnTo>
                  <a:lnTo>
                    <a:pt x="5978" y="322216"/>
                  </a:lnTo>
                  <a:lnTo>
                    <a:pt x="0" y="360985"/>
                  </a:lnTo>
                  <a:lnTo>
                    <a:pt x="0" y="399918"/>
                  </a:lnTo>
                  <a:lnTo>
                    <a:pt x="5978" y="438686"/>
                  </a:lnTo>
                  <a:lnTo>
                    <a:pt x="17934" y="476963"/>
                  </a:lnTo>
                  <a:lnTo>
                    <a:pt x="35868" y="514418"/>
                  </a:lnTo>
                  <a:lnTo>
                    <a:pt x="59781" y="550725"/>
                  </a:lnTo>
                  <a:lnTo>
                    <a:pt x="89672" y="585555"/>
                  </a:lnTo>
                  <a:lnTo>
                    <a:pt x="125541" y="618580"/>
                  </a:lnTo>
                  <a:lnTo>
                    <a:pt x="167388" y="649471"/>
                  </a:lnTo>
                  <a:lnTo>
                    <a:pt x="205993" y="672858"/>
                  </a:lnTo>
                  <a:lnTo>
                    <a:pt x="246892" y="693494"/>
                  </a:lnTo>
                  <a:lnTo>
                    <a:pt x="289796" y="711378"/>
                  </a:lnTo>
                  <a:lnTo>
                    <a:pt x="334420" y="726511"/>
                  </a:lnTo>
                  <a:lnTo>
                    <a:pt x="380477" y="738892"/>
                  </a:lnTo>
                  <a:lnTo>
                    <a:pt x="427681" y="748522"/>
                  </a:lnTo>
                  <a:lnTo>
                    <a:pt x="475744" y="755400"/>
                  </a:lnTo>
                  <a:lnTo>
                    <a:pt x="524381" y="759527"/>
                  </a:lnTo>
                  <a:lnTo>
                    <a:pt x="573304" y="760903"/>
                  </a:lnTo>
                  <a:lnTo>
                    <a:pt x="622227" y="759527"/>
                  </a:lnTo>
                  <a:lnTo>
                    <a:pt x="670863" y="755400"/>
                  </a:lnTo>
                  <a:lnTo>
                    <a:pt x="718926" y="748522"/>
                  </a:lnTo>
                  <a:lnTo>
                    <a:pt x="766130" y="738892"/>
                  </a:lnTo>
                  <a:lnTo>
                    <a:pt x="812187" y="726511"/>
                  </a:lnTo>
                  <a:lnTo>
                    <a:pt x="856811" y="711378"/>
                  </a:lnTo>
                  <a:lnTo>
                    <a:pt x="899716" y="693494"/>
                  </a:lnTo>
                  <a:lnTo>
                    <a:pt x="940614" y="672858"/>
                  </a:lnTo>
                  <a:lnTo>
                    <a:pt x="979220" y="649471"/>
                  </a:lnTo>
                  <a:lnTo>
                    <a:pt x="1021067" y="618580"/>
                  </a:lnTo>
                  <a:lnTo>
                    <a:pt x="1056935" y="585555"/>
                  </a:lnTo>
                  <a:lnTo>
                    <a:pt x="1086826" y="550725"/>
                  </a:lnTo>
                  <a:lnTo>
                    <a:pt x="1110739" y="514418"/>
                  </a:lnTo>
                  <a:lnTo>
                    <a:pt x="1128673" y="476963"/>
                  </a:lnTo>
                  <a:lnTo>
                    <a:pt x="1140630" y="438686"/>
                  </a:lnTo>
                  <a:lnTo>
                    <a:pt x="1146608" y="399918"/>
                  </a:lnTo>
                  <a:lnTo>
                    <a:pt x="1146608" y="360985"/>
                  </a:lnTo>
                  <a:lnTo>
                    <a:pt x="1140630" y="322216"/>
                  </a:lnTo>
                  <a:lnTo>
                    <a:pt x="1128673" y="283940"/>
                  </a:lnTo>
                  <a:lnTo>
                    <a:pt x="1110739" y="246484"/>
                  </a:lnTo>
                  <a:lnTo>
                    <a:pt x="1086826" y="210177"/>
                  </a:lnTo>
                  <a:lnTo>
                    <a:pt x="1056935" y="175347"/>
                  </a:lnTo>
                  <a:lnTo>
                    <a:pt x="1021067" y="142322"/>
                  </a:lnTo>
                  <a:lnTo>
                    <a:pt x="979220" y="111431"/>
                  </a:lnTo>
                  <a:lnTo>
                    <a:pt x="940614" y="88044"/>
                  </a:lnTo>
                  <a:lnTo>
                    <a:pt x="899716" y="67409"/>
                  </a:lnTo>
                  <a:lnTo>
                    <a:pt x="856811" y="49525"/>
                  </a:lnTo>
                  <a:lnTo>
                    <a:pt x="812187" y="34392"/>
                  </a:lnTo>
                  <a:lnTo>
                    <a:pt x="766130" y="22011"/>
                  </a:lnTo>
                  <a:lnTo>
                    <a:pt x="718926" y="12381"/>
                  </a:lnTo>
                  <a:lnTo>
                    <a:pt x="670863" y="5502"/>
                  </a:lnTo>
                  <a:lnTo>
                    <a:pt x="622227" y="1375"/>
                  </a:lnTo>
                  <a:lnTo>
                    <a:pt x="573304" y="0"/>
                  </a:lnTo>
                  <a:close/>
                </a:path>
              </a:pathLst>
            </a:custGeom>
            <a:solidFill>
              <a:srgbClr val="C7FC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6682307" y="5588965"/>
              <a:ext cx="1146810" cy="761365"/>
            </a:xfrm>
            <a:custGeom>
              <a:avLst/>
              <a:gdLst/>
              <a:ahLst/>
              <a:cxnLst/>
              <a:rect l="l" t="t" r="r" b="b"/>
              <a:pathLst>
                <a:path w="1146809" h="761364">
                  <a:moveTo>
                    <a:pt x="979219" y="111431"/>
                  </a:moveTo>
                  <a:lnTo>
                    <a:pt x="1021066" y="142323"/>
                  </a:lnTo>
                  <a:lnTo>
                    <a:pt x="1056935" y="175347"/>
                  </a:lnTo>
                  <a:lnTo>
                    <a:pt x="1086826" y="210177"/>
                  </a:lnTo>
                  <a:lnTo>
                    <a:pt x="1110738" y="246484"/>
                  </a:lnTo>
                  <a:lnTo>
                    <a:pt x="1128673" y="283940"/>
                  </a:lnTo>
                  <a:lnTo>
                    <a:pt x="1140629" y="322216"/>
                  </a:lnTo>
                  <a:lnTo>
                    <a:pt x="1146607" y="360985"/>
                  </a:lnTo>
                  <a:lnTo>
                    <a:pt x="1146607" y="399918"/>
                  </a:lnTo>
                  <a:lnTo>
                    <a:pt x="1140629" y="438687"/>
                  </a:lnTo>
                  <a:lnTo>
                    <a:pt x="1128673" y="476963"/>
                  </a:lnTo>
                  <a:lnTo>
                    <a:pt x="1110738" y="514419"/>
                  </a:lnTo>
                  <a:lnTo>
                    <a:pt x="1086826" y="550726"/>
                  </a:lnTo>
                  <a:lnTo>
                    <a:pt x="1056935" y="585556"/>
                  </a:lnTo>
                  <a:lnTo>
                    <a:pt x="1021066" y="618581"/>
                  </a:lnTo>
                  <a:lnTo>
                    <a:pt x="979219" y="649472"/>
                  </a:lnTo>
                  <a:lnTo>
                    <a:pt x="940614" y="672859"/>
                  </a:lnTo>
                  <a:lnTo>
                    <a:pt x="899715" y="693494"/>
                  </a:lnTo>
                  <a:lnTo>
                    <a:pt x="856811" y="711378"/>
                  </a:lnTo>
                  <a:lnTo>
                    <a:pt x="812187" y="726511"/>
                  </a:lnTo>
                  <a:lnTo>
                    <a:pt x="766130" y="738892"/>
                  </a:lnTo>
                  <a:lnTo>
                    <a:pt x="718926" y="748522"/>
                  </a:lnTo>
                  <a:lnTo>
                    <a:pt x="670863" y="755401"/>
                  </a:lnTo>
                  <a:lnTo>
                    <a:pt x="622227" y="759528"/>
                  </a:lnTo>
                  <a:lnTo>
                    <a:pt x="573303" y="760904"/>
                  </a:lnTo>
                  <a:lnTo>
                    <a:pt x="524380" y="759528"/>
                  </a:lnTo>
                  <a:lnTo>
                    <a:pt x="475744" y="755401"/>
                  </a:lnTo>
                  <a:lnTo>
                    <a:pt x="427681" y="748522"/>
                  </a:lnTo>
                  <a:lnTo>
                    <a:pt x="380477" y="738892"/>
                  </a:lnTo>
                  <a:lnTo>
                    <a:pt x="334420" y="726511"/>
                  </a:lnTo>
                  <a:lnTo>
                    <a:pt x="289796" y="711378"/>
                  </a:lnTo>
                  <a:lnTo>
                    <a:pt x="246892" y="693494"/>
                  </a:lnTo>
                  <a:lnTo>
                    <a:pt x="205993" y="672859"/>
                  </a:lnTo>
                  <a:lnTo>
                    <a:pt x="167388" y="649472"/>
                  </a:lnTo>
                  <a:lnTo>
                    <a:pt x="125541" y="618581"/>
                  </a:lnTo>
                  <a:lnTo>
                    <a:pt x="89672" y="585556"/>
                  </a:lnTo>
                  <a:lnTo>
                    <a:pt x="59781" y="550726"/>
                  </a:lnTo>
                  <a:lnTo>
                    <a:pt x="35868" y="514419"/>
                  </a:lnTo>
                  <a:lnTo>
                    <a:pt x="17934" y="476963"/>
                  </a:lnTo>
                  <a:lnTo>
                    <a:pt x="5978" y="438687"/>
                  </a:lnTo>
                  <a:lnTo>
                    <a:pt x="0" y="399918"/>
                  </a:lnTo>
                  <a:lnTo>
                    <a:pt x="0" y="360985"/>
                  </a:lnTo>
                  <a:lnTo>
                    <a:pt x="5978" y="322216"/>
                  </a:lnTo>
                  <a:lnTo>
                    <a:pt x="17934" y="283940"/>
                  </a:lnTo>
                  <a:lnTo>
                    <a:pt x="35868" y="246484"/>
                  </a:lnTo>
                  <a:lnTo>
                    <a:pt x="59781" y="210177"/>
                  </a:lnTo>
                  <a:lnTo>
                    <a:pt x="89672" y="175347"/>
                  </a:lnTo>
                  <a:lnTo>
                    <a:pt x="125541" y="142323"/>
                  </a:lnTo>
                  <a:lnTo>
                    <a:pt x="167388" y="111431"/>
                  </a:lnTo>
                  <a:lnTo>
                    <a:pt x="205993" y="88044"/>
                  </a:lnTo>
                  <a:lnTo>
                    <a:pt x="246892" y="67409"/>
                  </a:lnTo>
                  <a:lnTo>
                    <a:pt x="289796" y="49525"/>
                  </a:lnTo>
                  <a:lnTo>
                    <a:pt x="334420" y="34392"/>
                  </a:lnTo>
                  <a:lnTo>
                    <a:pt x="380477" y="22011"/>
                  </a:lnTo>
                  <a:lnTo>
                    <a:pt x="427681" y="12381"/>
                  </a:lnTo>
                  <a:lnTo>
                    <a:pt x="475744" y="5502"/>
                  </a:lnTo>
                  <a:lnTo>
                    <a:pt x="524380" y="1375"/>
                  </a:lnTo>
                  <a:lnTo>
                    <a:pt x="573303" y="0"/>
                  </a:lnTo>
                  <a:lnTo>
                    <a:pt x="622227" y="1375"/>
                  </a:lnTo>
                  <a:lnTo>
                    <a:pt x="670863" y="5502"/>
                  </a:lnTo>
                  <a:lnTo>
                    <a:pt x="718926" y="12381"/>
                  </a:lnTo>
                  <a:lnTo>
                    <a:pt x="766130" y="22011"/>
                  </a:lnTo>
                  <a:lnTo>
                    <a:pt x="812187" y="34392"/>
                  </a:lnTo>
                  <a:lnTo>
                    <a:pt x="856811" y="49525"/>
                  </a:lnTo>
                  <a:lnTo>
                    <a:pt x="899715" y="67409"/>
                  </a:lnTo>
                  <a:lnTo>
                    <a:pt x="940614" y="88044"/>
                  </a:lnTo>
                  <a:lnTo>
                    <a:pt x="979219" y="111431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313251" y="3534684"/>
            <a:ext cx="174049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b="1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N2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775942" y="3376446"/>
            <a:ext cx="720841" cy="487107"/>
            <a:chOff x="11173325" y="5568010"/>
            <a:chExt cx="1188720" cy="803275"/>
          </a:xfrm>
        </p:grpSpPr>
        <p:sp>
          <p:nvSpPr>
            <p:cNvPr id="13" name="object 13"/>
            <p:cNvSpPr/>
            <p:nvPr/>
          </p:nvSpPr>
          <p:spPr>
            <a:xfrm>
              <a:off x="11194285" y="5588965"/>
              <a:ext cx="1146810" cy="761365"/>
            </a:xfrm>
            <a:custGeom>
              <a:avLst/>
              <a:gdLst/>
              <a:ahLst/>
              <a:cxnLst/>
              <a:rect l="l" t="t" r="r" b="b"/>
              <a:pathLst>
                <a:path w="1146809" h="761364">
                  <a:moveTo>
                    <a:pt x="573303" y="0"/>
                  </a:moveTo>
                  <a:lnTo>
                    <a:pt x="524380" y="1375"/>
                  </a:lnTo>
                  <a:lnTo>
                    <a:pt x="475744" y="5502"/>
                  </a:lnTo>
                  <a:lnTo>
                    <a:pt x="427681" y="12381"/>
                  </a:lnTo>
                  <a:lnTo>
                    <a:pt x="380477" y="22011"/>
                  </a:lnTo>
                  <a:lnTo>
                    <a:pt x="334421" y="34392"/>
                  </a:lnTo>
                  <a:lnTo>
                    <a:pt x="289797" y="49525"/>
                  </a:lnTo>
                  <a:lnTo>
                    <a:pt x="246892" y="67409"/>
                  </a:lnTo>
                  <a:lnTo>
                    <a:pt x="205994" y="88044"/>
                  </a:lnTo>
                  <a:lnTo>
                    <a:pt x="167388" y="111431"/>
                  </a:lnTo>
                  <a:lnTo>
                    <a:pt x="125541" y="142322"/>
                  </a:lnTo>
                  <a:lnTo>
                    <a:pt x="89672" y="175347"/>
                  </a:lnTo>
                  <a:lnTo>
                    <a:pt x="59781" y="210177"/>
                  </a:lnTo>
                  <a:lnTo>
                    <a:pt x="35869" y="246484"/>
                  </a:lnTo>
                  <a:lnTo>
                    <a:pt x="17934" y="283940"/>
                  </a:lnTo>
                  <a:lnTo>
                    <a:pt x="5978" y="322216"/>
                  </a:lnTo>
                  <a:lnTo>
                    <a:pt x="0" y="360985"/>
                  </a:lnTo>
                  <a:lnTo>
                    <a:pt x="0" y="399918"/>
                  </a:lnTo>
                  <a:lnTo>
                    <a:pt x="5978" y="438686"/>
                  </a:lnTo>
                  <a:lnTo>
                    <a:pt x="17934" y="476963"/>
                  </a:lnTo>
                  <a:lnTo>
                    <a:pt x="35869" y="514418"/>
                  </a:lnTo>
                  <a:lnTo>
                    <a:pt x="59781" y="550725"/>
                  </a:lnTo>
                  <a:lnTo>
                    <a:pt x="89672" y="585555"/>
                  </a:lnTo>
                  <a:lnTo>
                    <a:pt x="125541" y="618580"/>
                  </a:lnTo>
                  <a:lnTo>
                    <a:pt x="167388" y="649471"/>
                  </a:lnTo>
                  <a:lnTo>
                    <a:pt x="205994" y="672858"/>
                  </a:lnTo>
                  <a:lnTo>
                    <a:pt x="246892" y="693494"/>
                  </a:lnTo>
                  <a:lnTo>
                    <a:pt x="289797" y="711378"/>
                  </a:lnTo>
                  <a:lnTo>
                    <a:pt x="334421" y="726511"/>
                  </a:lnTo>
                  <a:lnTo>
                    <a:pt x="380477" y="738892"/>
                  </a:lnTo>
                  <a:lnTo>
                    <a:pt x="427681" y="748522"/>
                  </a:lnTo>
                  <a:lnTo>
                    <a:pt x="475744" y="755400"/>
                  </a:lnTo>
                  <a:lnTo>
                    <a:pt x="524380" y="759527"/>
                  </a:lnTo>
                  <a:lnTo>
                    <a:pt x="573303" y="760903"/>
                  </a:lnTo>
                  <a:lnTo>
                    <a:pt x="622226" y="759527"/>
                  </a:lnTo>
                  <a:lnTo>
                    <a:pt x="670862" y="755400"/>
                  </a:lnTo>
                  <a:lnTo>
                    <a:pt x="718925" y="748522"/>
                  </a:lnTo>
                  <a:lnTo>
                    <a:pt x="766128" y="738892"/>
                  </a:lnTo>
                  <a:lnTo>
                    <a:pt x="812185" y="726511"/>
                  </a:lnTo>
                  <a:lnTo>
                    <a:pt x="856809" y="711378"/>
                  </a:lnTo>
                  <a:lnTo>
                    <a:pt x="899713" y="693494"/>
                  </a:lnTo>
                  <a:lnTo>
                    <a:pt x="940612" y="672858"/>
                  </a:lnTo>
                  <a:lnTo>
                    <a:pt x="979217" y="649471"/>
                  </a:lnTo>
                  <a:lnTo>
                    <a:pt x="1021064" y="618580"/>
                  </a:lnTo>
                  <a:lnTo>
                    <a:pt x="1056933" y="585555"/>
                  </a:lnTo>
                  <a:lnTo>
                    <a:pt x="1086824" y="550725"/>
                  </a:lnTo>
                  <a:lnTo>
                    <a:pt x="1110737" y="514418"/>
                  </a:lnTo>
                  <a:lnTo>
                    <a:pt x="1128672" y="476963"/>
                  </a:lnTo>
                  <a:lnTo>
                    <a:pt x="1140628" y="438686"/>
                  </a:lnTo>
                  <a:lnTo>
                    <a:pt x="1146606" y="399918"/>
                  </a:lnTo>
                  <a:lnTo>
                    <a:pt x="1146606" y="360985"/>
                  </a:lnTo>
                  <a:lnTo>
                    <a:pt x="1140628" y="322216"/>
                  </a:lnTo>
                  <a:lnTo>
                    <a:pt x="1128672" y="283940"/>
                  </a:lnTo>
                  <a:lnTo>
                    <a:pt x="1110737" y="246484"/>
                  </a:lnTo>
                  <a:lnTo>
                    <a:pt x="1086824" y="210177"/>
                  </a:lnTo>
                  <a:lnTo>
                    <a:pt x="1056933" y="175347"/>
                  </a:lnTo>
                  <a:lnTo>
                    <a:pt x="1021064" y="142322"/>
                  </a:lnTo>
                  <a:lnTo>
                    <a:pt x="979217" y="111431"/>
                  </a:lnTo>
                  <a:lnTo>
                    <a:pt x="940612" y="88044"/>
                  </a:lnTo>
                  <a:lnTo>
                    <a:pt x="899713" y="67409"/>
                  </a:lnTo>
                  <a:lnTo>
                    <a:pt x="856809" y="49525"/>
                  </a:lnTo>
                  <a:lnTo>
                    <a:pt x="812185" y="34392"/>
                  </a:lnTo>
                  <a:lnTo>
                    <a:pt x="766128" y="22011"/>
                  </a:lnTo>
                  <a:lnTo>
                    <a:pt x="718925" y="12381"/>
                  </a:lnTo>
                  <a:lnTo>
                    <a:pt x="670862" y="5502"/>
                  </a:lnTo>
                  <a:lnTo>
                    <a:pt x="622226" y="1375"/>
                  </a:lnTo>
                  <a:lnTo>
                    <a:pt x="573303" y="0"/>
                  </a:lnTo>
                  <a:close/>
                </a:path>
              </a:pathLst>
            </a:custGeom>
            <a:solidFill>
              <a:srgbClr val="C7FC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1194280" y="5588965"/>
              <a:ext cx="1146810" cy="761365"/>
            </a:xfrm>
            <a:custGeom>
              <a:avLst/>
              <a:gdLst/>
              <a:ahLst/>
              <a:cxnLst/>
              <a:rect l="l" t="t" r="r" b="b"/>
              <a:pathLst>
                <a:path w="1146809" h="761364">
                  <a:moveTo>
                    <a:pt x="979219" y="111431"/>
                  </a:moveTo>
                  <a:lnTo>
                    <a:pt x="1021066" y="142323"/>
                  </a:lnTo>
                  <a:lnTo>
                    <a:pt x="1056935" y="175347"/>
                  </a:lnTo>
                  <a:lnTo>
                    <a:pt x="1086826" y="210177"/>
                  </a:lnTo>
                  <a:lnTo>
                    <a:pt x="1110738" y="246484"/>
                  </a:lnTo>
                  <a:lnTo>
                    <a:pt x="1128673" y="283940"/>
                  </a:lnTo>
                  <a:lnTo>
                    <a:pt x="1140629" y="322216"/>
                  </a:lnTo>
                  <a:lnTo>
                    <a:pt x="1146607" y="360985"/>
                  </a:lnTo>
                  <a:lnTo>
                    <a:pt x="1146607" y="399918"/>
                  </a:lnTo>
                  <a:lnTo>
                    <a:pt x="1140629" y="438687"/>
                  </a:lnTo>
                  <a:lnTo>
                    <a:pt x="1128673" y="476963"/>
                  </a:lnTo>
                  <a:lnTo>
                    <a:pt x="1110738" y="514419"/>
                  </a:lnTo>
                  <a:lnTo>
                    <a:pt x="1086826" y="550726"/>
                  </a:lnTo>
                  <a:lnTo>
                    <a:pt x="1056935" y="585556"/>
                  </a:lnTo>
                  <a:lnTo>
                    <a:pt x="1021066" y="618581"/>
                  </a:lnTo>
                  <a:lnTo>
                    <a:pt x="979219" y="649472"/>
                  </a:lnTo>
                  <a:lnTo>
                    <a:pt x="940614" y="672859"/>
                  </a:lnTo>
                  <a:lnTo>
                    <a:pt x="899715" y="693494"/>
                  </a:lnTo>
                  <a:lnTo>
                    <a:pt x="856811" y="711378"/>
                  </a:lnTo>
                  <a:lnTo>
                    <a:pt x="812187" y="726511"/>
                  </a:lnTo>
                  <a:lnTo>
                    <a:pt x="766130" y="738892"/>
                  </a:lnTo>
                  <a:lnTo>
                    <a:pt x="718926" y="748522"/>
                  </a:lnTo>
                  <a:lnTo>
                    <a:pt x="670863" y="755401"/>
                  </a:lnTo>
                  <a:lnTo>
                    <a:pt x="622227" y="759528"/>
                  </a:lnTo>
                  <a:lnTo>
                    <a:pt x="573303" y="760904"/>
                  </a:lnTo>
                  <a:lnTo>
                    <a:pt x="524380" y="759528"/>
                  </a:lnTo>
                  <a:lnTo>
                    <a:pt x="475744" y="755401"/>
                  </a:lnTo>
                  <a:lnTo>
                    <a:pt x="427681" y="748522"/>
                  </a:lnTo>
                  <a:lnTo>
                    <a:pt x="380477" y="738892"/>
                  </a:lnTo>
                  <a:lnTo>
                    <a:pt x="334420" y="726511"/>
                  </a:lnTo>
                  <a:lnTo>
                    <a:pt x="289796" y="711378"/>
                  </a:lnTo>
                  <a:lnTo>
                    <a:pt x="246892" y="693494"/>
                  </a:lnTo>
                  <a:lnTo>
                    <a:pt x="205993" y="672859"/>
                  </a:lnTo>
                  <a:lnTo>
                    <a:pt x="167388" y="649472"/>
                  </a:lnTo>
                  <a:lnTo>
                    <a:pt x="125541" y="618581"/>
                  </a:lnTo>
                  <a:lnTo>
                    <a:pt x="89672" y="585556"/>
                  </a:lnTo>
                  <a:lnTo>
                    <a:pt x="59781" y="550726"/>
                  </a:lnTo>
                  <a:lnTo>
                    <a:pt x="35868" y="514419"/>
                  </a:lnTo>
                  <a:lnTo>
                    <a:pt x="17934" y="476963"/>
                  </a:lnTo>
                  <a:lnTo>
                    <a:pt x="5978" y="438687"/>
                  </a:lnTo>
                  <a:lnTo>
                    <a:pt x="0" y="399918"/>
                  </a:lnTo>
                  <a:lnTo>
                    <a:pt x="0" y="360985"/>
                  </a:lnTo>
                  <a:lnTo>
                    <a:pt x="5978" y="322216"/>
                  </a:lnTo>
                  <a:lnTo>
                    <a:pt x="17934" y="283940"/>
                  </a:lnTo>
                  <a:lnTo>
                    <a:pt x="35868" y="246484"/>
                  </a:lnTo>
                  <a:lnTo>
                    <a:pt x="59781" y="210177"/>
                  </a:lnTo>
                  <a:lnTo>
                    <a:pt x="89672" y="175347"/>
                  </a:lnTo>
                  <a:lnTo>
                    <a:pt x="125541" y="142323"/>
                  </a:lnTo>
                  <a:lnTo>
                    <a:pt x="167388" y="111431"/>
                  </a:lnTo>
                  <a:lnTo>
                    <a:pt x="205993" y="88044"/>
                  </a:lnTo>
                  <a:lnTo>
                    <a:pt x="246892" y="67409"/>
                  </a:lnTo>
                  <a:lnTo>
                    <a:pt x="289796" y="49525"/>
                  </a:lnTo>
                  <a:lnTo>
                    <a:pt x="334420" y="34392"/>
                  </a:lnTo>
                  <a:lnTo>
                    <a:pt x="380477" y="22011"/>
                  </a:lnTo>
                  <a:lnTo>
                    <a:pt x="427681" y="12381"/>
                  </a:lnTo>
                  <a:lnTo>
                    <a:pt x="475744" y="5502"/>
                  </a:lnTo>
                  <a:lnTo>
                    <a:pt x="524380" y="1375"/>
                  </a:lnTo>
                  <a:lnTo>
                    <a:pt x="573303" y="0"/>
                  </a:lnTo>
                  <a:lnTo>
                    <a:pt x="622227" y="1375"/>
                  </a:lnTo>
                  <a:lnTo>
                    <a:pt x="670863" y="5502"/>
                  </a:lnTo>
                  <a:lnTo>
                    <a:pt x="718926" y="12381"/>
                  </a:lnTo>
                  <a:lnTo>
                    <a:pt x="766130" y="22011"/>
                  </a:lnTo>
                  <a:lnTo>
                    <a:pt x="812187" y="34392"/>
                  </a:lnTo>
                  <a:lnTo>
                    <a:pt x="856811" y="49525"/>
                  </a:lnTo>
                  <a:lnTo>
                    <a:pt x="899715" y="67409"/>
                  </a:lnTo>
                  <a:lnTo>
                    <a:pt x="940614" y="88044"/>
                  </a:lnTo>
                  <a:lnTo>
                    <a:pt x="979219" y="111431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049316" y="3534684"/>
            <a:ext cx="174049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b="1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N3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967961" y="4511375"/>
            <a:ext cx="720841" cy="487107"/>
            <a:chOff x="4893682" y="7439592"/>
            <a:chExt cx="1188720" cy="803275"/>
          </a:xfrm>
        </p:grpSpPr>
        <p:sp>
          <p:nvSpPr>
            <p:cNvPr id="17" name="object 17"/>
            <p:cNvSpPr/>
            <p:nvPr/>
          </p:nvSpPr>
          <p:spPr>
            <a:xfrm>
              <a:off x="4914637" y="7460547"/>
              <a:ext cx="1146810" cy="761365"/>
            </a:xfrm>
            <a:custGeom>
              <a:avLst/>
              <a:gdLst/>
              <a:ahLst/>
              <a:cxnLst/>
              <a:rect l="l" t="t" r="r" b="b"/>
              <a:pathLst>
                <a:path w="1146810" h="761365">
                  <a:moveTo>
                    <a:pt x="573304" y="0"/>
                  </a:moveTo>
                  <a:lnTo>
                    <a:pt x="524381" y="1375"/>
                  </a:lnTo>
                  <a:lnTo>
                    <a:pt x="475744" y="5502"/>
                  </a:lnTo>
                  <a:lnTo>
                    <a:pt x="427681" y="12381"/>
                  </a:lnTo>
                  <a:lnTo>
                    <a:pt x="380478" y="22011"/>
                  </a:lnTo>
                  <a:lnTo>
                    <a:pt x="334421" y="34392"/>
                  </a:lnTo>
                  <a:lnTo>
                    <a:pt x="289796" y="49525"/>
                  </a:lnTo>
                  <a:lnTo>
                    <a:pt x="246892" y="67409"/>
                  </a:lnTo>
                  <a:lnTo>
                    <a:pt x="205994" y="88044"/>
                  </a:lnTo>
                  <a:lnTo>
                    <a:pt x="167388" y="111431"/>
                  </a:lnTo>
                  <a:lnTo>
                    <a:pt x="125541" y="142322"/>
                  </a:lnTo>
                  <a:lnTo>
                    <a:pt x="89672" y="175347"/>
                  </a:lnTo>
                  <a:lnTo>
                    <a:pt x="59781" y="210177"/>
                  </a:lnTo>
                  <a:lnTo>
                    <a:pt x="35869" y="246484"/>
                  </a:lnTo>
                  <a:lnTo>
                    <a:pt x="17934" y="283940"/>
                  </a:lnTo>
                  <a:lnTo>
                    <a:pt x="5978" y="322216"/>
                  </a:lnTo>
                  <a:lnTo>
                    <a:pt x="0" y="360985"/>
                  </a:lnTo>
                  <a:lnTo>
                    <a:pt x="0" y="399918"/>
                  </a:lnTo>
                  <a:lnTo>
                    <a:pt x="5978" y="438686"/>
                  </a:lnTo>
                  <a:lnTo>
                    <a:pt x="17934" y="476963"/>
                  </a:lnTo>
                  <a:lnTo>
                    <a:pt x="35869" y="514418"/>
                  </a:lnTo>
                  <a:lnTo>
                    <a:pt x="59781" y="550725"/>
                  </a:lnTo>
                  <a:lnTo>
                    <a:pt x="89672" y="585555"/>
                  </a:lnTo>
                  <a:lnTo>
                    <a:pt x="125541" y="618580"/>
                  </a:lnTo>
                  <a:lnTo>
                    <a:pt x="167388" y="649471"/>
                  </a:lnTo>
                  <a:lnTo>
                    <a:pt x="205994" y="672858"/>
                  </a:lnTo>
                  <a:lnTo>
                    <a:pt x="246892" y="693494"/>
                  </a:lnTo>
                  <a:lnTo>
                    <a:pt x="289796" y="711378"/>
                  </a:lnTo>
                  <a:lnTo>
                    <a:pt x="334421" y="726511"/>
                  </a:lnTo>
                  <a:lnTo>
                    <a:pt x="380478" y="738892"/>
                  </a:lnTo>
                  <a:lnTo>
                    <a:pt x="427681" y="748522"/>
                  </a:lnTo>
                  <a:lnTo>
                    <a:pt x="475744" y="755400"/>
                  </a:lnTo>
                  <a:lnTo>
                    <a:pt x="524381" y="759527"/>
                  </a:lnTo>
                  <a:lnTo>
                    <a:pt x="573304" y="760903"/>
                  </a:lnTo>
                  <a:lnTo>
                    <a:pt x="622227" y="759527"/>
                  </a:lnTo>
                  <a:lnTo>
                    <a:pt x="670863" y="755400"/>
                  </a:lnTo>
                  <a:lnTo>
                    <a:pt x="718927" y="748522"/>
                  </a:lnTo>
                  <a:lnTo>
                    <a:pt x="766130" y="738892"/>
                  </a:lnTo>
                  <a:lnTo>
                    <a:pt x="812187" y="726511"/>
                  </a:lnTo>
                  <a:lnTo>
                    <a:pt x="856811" y="711378"/>
                  </a:lnTo>
                  <a:lnTo>
                    <a:pt x="899716" y="693494"/>
                  </a:lnTo>
                  <a:lnTo>
                    <a:pt x="940614" y="672858"/>
                  </a:lnTo>
                  <a:lnTo>
                    <a:pt x="979219" y="649471"/>
                  </a:lnTo>
                  <a:lnTo>
                    <a:pt x="1021066" y="618580"/>
                  </a:lnTo>
                  <a:lnTo>
                    <a:pt x="1056935" y="585555"/>
                  </a:lnTo>
                  <a:lnTo>
                    <a:pt x="1086826" y="550725"/>
                  </a:lnTo>
                  <a:lnTo>
                    <a:pt x="1110739" y="514418"/>
                  </a:lnTo>
                  <a:lnTo>
                    <a:pt x="1128673" y="476963"/>
                  </a:lnTo>
                  <a:lnTo>
                    <a:pt x="1140629" y="438686"/>
                  </a:lnTo>
                  <a:lnTo>
                    <a:pt x="1146607" y="399918"/>
                  </a:lnTo>
                  <a:lnTo>
                    <a:pt x="1146607" y="360985"/>
                  </a:lnTo>
                  <a:lnTo>
                    <a:pt x="1140629" y="322216"/>
                  </a:lnTo>
                  <a:lnTo>
                    <a:pt x="1128673" y="283940"/>
                  </a:lnTo>
                  <a:lnTo>
                    <a:pt x="1110739" y="246484"/>
                  </a:lnTo>
                  <a:lnTo>
                    <a:pt x="1086826" y="210177"/>
                  </a:lnTo>
                  <a:lnTo>
                    <a:pt x="1056935" y="175347"/>
                  </a:lnTo>
                  <a:lnTo>
                    <a:pt x="1021066" y="142322"/>
                  </a:lnTo>
                  <a:lnTo>
                    <a:pt x="979219" y="111431"/>
                  </a:lnTo>
                  <a:lnTo>
                    <a:pt x="940614" y="88044"/>
                  </a:lnTo>
                  <a:lnTo>
                    <a:pt x="899716" y="67409"/>
                  </a:lnTo>
                  <a:lnTo>
                    <a:pt x="856811" y="49525"/>
                  </a:lnTo>
                  <a:lnTo>
                    <a:pt x="812187" y="34392"/>
                  </a:lnTo>
                  <a:lnTo>
                    <a:pt x="766130" y="22011"/>
                  </a:lnTo>
                  <a:lnTo>
                    <a:pt x="718927" y="12381"/>
                  </a:lnTo>
                  <a:lnTo>
                    <a:pt x="670863" y="5502"/>
                  </a:lnTo>
                  <a:lnTo>
                    <a:pt x="622227" y="1375"/>
                  </a:lnTo>
                  <a:lnTo>
                    <a:pt x="573304" y="0"/>
                  </a:lnTo>
                  <a:close/>
                </a:path>
              </a:pathLst>
            </a:custGeom>
            <a:solidFill>
              <a:srgbClr val="C7FC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4914637" y="7460547"/>
              <a:ext cx="1146810" cy="761365"/>
            </a:xfrm>
            <a:custGeom>
              <a:avLst/>
              <a:gdLst/>
              <a:ahLst/>
              <a:cxnLst/>
              <a:rect l="l" t="t" r="r" b="b"/>
              <a:pathLst>
                <a:path w="1146810" h="761365">
                  <a:moveTo>
                    <a:pt x="979219" y="111431"/>
                  </a:moveTo>
                  <a:lnTo>
                    <a:pt x="1021066" y="142323"/>
                  </a:lnTo>
                  <a:lnTo>
                    <a:pt x="1056935" y="175347"/>
                  </a:lnTo>
                  <a:lnTo>
                    <a:pt x="1086826" y="210177"/>
                  </a:lnTo>
                  <a:lnTo>
                    <a:pt x="1110738" y="246484"/>
                  </a:lnTo>
                  <a:lnTo>
                    <a:pt x="1128673" y="283940"/>
                  </a:lnTo>
                  <a:lnTo>
                    <a:pt x="1140629" y="322216"/>
                  </a:lnTo>
                  <a:lnTo>
                    <a:pt x="1146607" y="360985"/>
                  </a:lnTo>
                  <a:lnTo>
                    <a:pt x="1146607" y="399918"/>
                  </a:lnTo>
                  <a:lnTo>
                    <a:pt x="1140629" y="438687"/>
                  </a:lnTo>
                  <a:lnTo>
                    <a:pt x="1128673" y="476963"/>
                  </a:lnTo>
                  <a:lnTo>
                    <a:pt x="1110738" y="514419"/>
                  </a:lnTo>
                  <a:lnTo>
                    <a:pt x="1086826" y="550726"/>
                  </a:lnTo>
                  <a:lnTo>
                    <a:pt x="1056935" y="585556"/>
                  </a:lnTo>
                  <a:lnTo>
                    <a:pt x="1021066" y="618581"/>
                  </a:lnTo>
                  <a:lnTo>
                    <a:pt x="979219" y="649472"/>
                  </a:lnTo>
                  <a:lnTo>
                    <a:pt x="940614" y="672859"/>
                  </a:lnTo>
                  <a:lnTo>
                    <a:pt x="899715" y="693494"/>
                  </a:lnTo>
                  <a:lnTo>
                    <a:pt x="856811" y="711378"/>
                  </a:lnTo>
                  <a:lnTo>
                    <a:pt x="812187" y="726511"/>
                  </a:lnTo>
                  <a:lnTo>
                    <a:pt x="766130" y="738892"/>
                  </a:lnTo>
                  <a:lnTo>
                    <a:pt x="718926" y="748522"/>
                  </a:lnTo>
                  <a:lnTo>
                    <a:pt x="670863" y="755401"/>
                  </a:lnTo>
                  <a:lnTo>
                    <a:pt x="622227" y="759528"/>
                  </a:lnTo>
                  <a:lnTo>
                    <a:pt x="573303" y="760904"/>
                  </a:lnTo>
                  <a:lnTo>
                    <a:pt x="524380" y="759528"/>
                  </a:lnTo>
                  <a:lnTo>
                    <a:pt x="475744" y="755401"/>
                  </a:lnTo>
                  <a:lnTo>
                    <a:pt x="427681" y="748522"/>
                  </a:lnTo>
                  <a:lnTo>
                    <a:pt x="380477" y="738892"/>
                  </a:lnTo>
                  <a:lnTo>
                    <a:pt x="334420" y="726511"/>
                  </a:lnTo>
                  <a:lnTo>
                    <a:pt x="289796" y="711378"/>
                  </a:lnTo>
                  <a:lnTo>
                    <a:pt x="246892" y="693494"/>
                  </a:lnTo>
                  <a:lnTo>
                    <a:pt x="205993" y="672859"/>
                  </a:lnTo>
                  <a:lnTo>
                    <a:pt x="167388" y="649472"/>
                  </a:lnTo>
                  <a:lnTo>
                    <a:pt x="125541" y="618581"/>
                  </a:lnTo>
                  <a:lnTo>
                    <a:pt x="89672" y="585556"/>
                  </a:lnTo>
                  <a:lnTo>
                    <a:pt x="59781" y="550726"/>
                  </a:lnTo>
                  <a:lnTo>
                    <a:pt x="35868" y="514419"/>
                  </a:lnTo>
                  <a:lnTo>
                    <a:pt x="17934" y="476963"/>
                  </a:lnTo>
                  <a:lnTo>
                    <a:pt x="5978" y="438687"/>
                  </a:lnTo>
                  <a:lnTo>
                    <a:pt x="0" y="399918"/>
                  </a:lnTo>
                  <a:lnTo>
                    <a:pt x="0" y="360985"/>
                  </a:lnTo>
                  <a:lnTo>
                    <a:pt x="5978" y="322216"/>
                  </a:lnTo>
                  <a:lnTo>
                    <a:pt x="17934" y="283940"/>
                  </a:lnTo>
                  <a:lnTo>
                    <a:pt x="35868" y="246484"/>
                  </a:lnTo>
                  <a:lnTo>
                    <a:pt x="59781" y="210177"/>
                  </a:lnTo>
                  <a:lnTo>
                    <a:pt x="89672" y="175347"/>
                  </a:lnTo>
                  <a:lnTo>
                    <a:pt x="125541" y="142323"/>
                  </a:lnTo>
                  <a:lnTo>
                    <a:pt x="167388" y="111431"/>
                  </a:lnTo>
                  <a:lnTo>
                    <a:pt x="205993" y="88044"/>
                  </a:lnTo>
                  <a:lnTo>
                    <a:pt x="246892" y="67409"/>
                  </a:lnTo>
                  <a:lnTo>
                    <a:pt x="289796" y="49525"/>
                  </a:lnTo>
                  <a:lnTo>
                    <a:pt x="334420" y="34392"/>
                  </a:lnTo>
                  <a:lnTo>
                    <a:pt x="380477" y="22011"/>
                  </a:lnTo>
                  <a:lnTo>
                    <a:pt x="427681" y="12381"/>
                  </a:lnTo>
                  <a:lnTo>
                    <a:pt x="475744" y="5502"/>
                  </a:lnTo>
                  <a:lnTo>
                    <a:pt x="524380" y="1375"/>
                  </a:lnTo>
                  <a:lnTo>
                    <a:pt x="573303" y="0"/>
                  </a:lnTo>
                  <a:lnTo>
                    <a:pt x="622227" y="1375"/>
                  </a:lnTo>
                  <a:lnTo>
                    <a:pt x="670863" y="5502"/>
                  </a:lnTo>
                  <a:lnTo>
                    <a:pt x="718926" y="12381"/>
                  </a:lnTo>
                  <a:lnTo>
                    <a:pt x="766130" y="22011"/>
                  </a:lnTo>
                  <a:lnTo>
                    <a:pt x="812187" y="34392"/>
                  </a:lnTo>
                  <a:lnTo>
                    <a:pt x="856811" y="49525"/>
                  </a:lnTo>
                  <a:lnTo>
                    <a:pt x="899715" y="67409"/>
                  </a:lnTo>
                  <a:lnTo>
                    <a:pt x="940614" y="88044"/>
                  </a:lnTo>
                  <a:lnTo>
                    <a:pt x="979219" y="111431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241335" y="4669614"/>
            <a:ext cx="174049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b="1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N4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736599" y="4511375"/>
            <a:ext cx="720841" cy="487107"/>
            <a:chOff x="7810297" y="7439592"/>
            <a:chExt cx="1188720" cy="803275"/>
          </a:xfrm>
        </p:grpSpPr>
        <p:sp>
          <p:nvSpPr>
            <p:cNvPr id="21" name="object 21"/>
            <p:cNvSpPr/>
            <p:nvPr/>
          </p:nvSpPr>
          <p:spPr>
            <a:xfrm>
              <a:off x="7831252" y="7460547"/>
              <a:ext cx="1146810" cy="761365"/>
            </a:xfrm>
            <a:custGeom>
              <a:avLst/>
              <a:gdLst/>
              <a:ahLst/>
              <a:cxnLst/>
              <a:rect l="l" t="t" r="r" b="b"/>
              <a:pathLst>
                <a:path w="1146809" h="761365">
                  <a:moveTo>
                    <a:pt x="573304" y="0"/>
                  </a:moveTo>
                  <a:lnTo>
                    <a:pt x="524381" y="1375"/>
                  </a:lnTo>
                  <a:lnTo>
                    <a:pt x="475744" y="5502"/>
                  </a:lnTo>
                  <a:lnTo>
                    <a:pt x="427681" y="12381"/>
                  </a:lnTo>
                  <a:lnTo>
                    <a:pt x="380478" y="22011"/>
                  </a:lnTo>
                  <a:lnTo>
                    <a:pt x="334421" y="34392"/>
                  </a:lnTo>
                  <a:lnTo>
                    <a:pt x="289796" y="49525"/>
                  </a:lnTo>
                  <a:lnTo>
                    <a:pt x="246892" y="67409"/>
                  </a:lnTo>
                  <a:lnTo>
                    <a:pt x="205994" y="88044"/>
                  </a:lnTo>
                  <a:lnTo>
                    <a:pt x="167388" y="111431"/>
                  </a:lnTo>
                  <a:lnTo>
                    <a:pt x="125541" y="142322"/>
                  </a:lnTo>
                  <a:lnTo>
                    <a:pt x="89672" y="175347"/>
                  </a:lnTo>
                  <a:lnTo>
                    <a:pt x="59781" y="210177"/>
                  </a:lnTo>
                  <a:lnTo>
                    <a:pt x="35869" y="246484"/>
                  </a:lnTo>
                  <a:lnTo>
                    <a:pt x="17934" y="283940"/>
                  </a:lnTo>
                  <a:lnTo>
                    <a:pt x="5978" y="322216"/>
                  </a:lnTo>
                  <a:lnTo>
                    <a:pt x="0" y="360985"/>
                  </a:lnTo>
                  <a:lnTo>
                    <a:pt x="0" y="399918"/>
                  </a:lnTo>
                  <a:lnTo>
                    <a:pt x="5978" y="438686"/>
                  </a:lnTo>
                  <a:lnTo>
                    <a:pt x="17934" y="476963"/>
                  </a:lnTo>
                  <a:lnTo>
                    <a:pt x="35869" y="514418"/>
                  </a:lnTo>
                  <a:lnTo>
                    <a:pt x="59781" y="550725"/>
                  </a:lnTo>
                  <a:lnTo>
                    <a:pt x="89672" y="585555"/>
                  </a:lnTo>
                  <a:lnTo>
                    <a:pt x="125541" y="618580"/>
                  </a:lnTo>
                  <a:lnTo>
                    <a:pt x="167388" y="649471"/>
                  </a:lnTo>
                  <a:lnTo>
                    <a:pt x="205994" y="672858"/>
                  </a:lnTo>
                  <a:lnTo>
                    <a:pt x="246892" y="693494"/>
                  </a:lnTo>
                  <a:lnTo>
                    <a:pt x="289796" y="711378"/>
                  </a:lnTo>
                  <a:lnTo>
                    <a:pt x="334421" y="726511"/>
                  </a:lnTo>
                  <a:lnTo>
                    <a:pt x="380478" y="738892"/>
                  </a:lnTo>
                  <a:lnTo>
                    <a:pt x="427681" y="748522"/>
                  </a:lnTo>
                  <a:lnTo>
                    <a:pt x="475744" y="755400"/>
                  </a:lnTo>
                  <a:lnTo>
                    <a:pt x="524381" y="759527"/>
                  </a:lnTo>
                  <a:lnTo>
                    <a:pt x="573304" y="760903"/>
                  </a:lnTo>
                  <a:lnTo>
                    <a:pt x="622227" y="759527"/>
                  </a:lnTo>
                  <a:lnTo>
                    <a:pt x="670863" y="755400"/>
                  </a:lnTo>
                  <a:lnTo>
                    <a:pt x="718927" y="748522"/>
                  </a:lnTo>
                  <a:lnTo>
                    <a:pt x="766130" y="738892"/>
                  </a:lnTo>
                  <a:lnTo>
                    <a:pt x="812187" y="726511"/>
                  </a:lnTo>
                  <a:lnTo>
                    <a:pt x="856811" y="711378"/>
                  </a:lnTo>
                  <a:lnTo>
                    <a:pt x="899716" y="693494"/>
                  </a:lnTo>
                  <a:lnTo>
                    <a:pt x="940614" y="672858"/>
                  </a:lnTo>
                  <a:lnTo>
                    <a:pt x="979219" y="649471"/>
                  </a:lnTo>
                  <a:lnTo>
                    <a:pt x="1021066" y="618580"/>
                  </a:lnTo>
                  <a:lnTo>
                    <a:pt x="1056935" y="585555"/>
                  </a:lnTo>
                  <a:lnTo>
                    <a:pt x="1086826" y="550725"/>
                  </a:lnTo>
                  <a:lnTo>
                    <a:pt x="1110739" y="514418"/>
                  </a:lnTo>
                  <a:lnTo>
                    <a:pt x="1128673" y="476963"/>
                  </a:lnTo>
                  <a:lnTo>
                    <a:pt x="1140629" y="438686"/>
                  </a:lnTo>
                  <a:lnTo>
                    <a:pt x="1146607" y="399918"/>
                  </a:lnTo>
                  <a:lnTo>
                    <a:pt x="1146607" y="360985"/>
                  </a:lnTo>
                  <a:lnTo>
                    <a:pt x="1140629" y="322216"/>
                  </a:lnTo>
                  <a:lnTo>
                    <a:pt x="1128673" y="283940"/>
                  </a:lnTo>
                  <a:lnTo>
                    <a:pt x="1110739" y="246484"/>
                  </a:lnTo>
                  <a:lnTo>
                    <a:pt x="1086826" y="210177"/>
                  </a:lnTo>
                  <a:lnTo>
                    <a:pt x="1056935" y="175347"/>
                  </a:lnTo>
                  <a:lnTo>
                    <a:pt x="1021066" y="142322"/>
                  </a:lnTo>
                  <a:lnTo>
                    <a:pt x="979219" y="111431"/>
                  </a:lnTo>
                  <a:lnTo>
                    <a:pt x="940614" y="88044"/>
                  </a:lnTo>
                  <a:lnTo>
                    <a:pt x="899716" y="67409"/>
                  </a:lnTo>
                  <a:lnTo>
                    <a:pt x="856811" y="49525"/>
                  </a:lnTo>
                  <a:lnTo>
                    <a:pt x="812187" y="34392"/>
                  </a:lnTo>
                  <a:lnTo>
                    <a:pt x="766130" y="22011"/>
                  </a:lnTo>
                  <a:lnTo>
                    <a:pt x="718927" y="12381"/>
                  </a:lnTo>
                  <a:lnTo>
                    <a:pt x="670863" y="5502"/>
                  </a:lnTo>
                  <a:lnTo>
                    <a:pt x="622227" y="1375"/>
                  </a:lnTo>
                  <a:lnTo>
                    <a:pt x="573304" y="0"/>
                  </a:lnTo>
                  <a:close/>
                </a:path>
              </a:pathLst>
            </a:custGeom>
            <a:solidFill>
              <a:srgbClr val="C7FC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7831252" y="7460547"/>
              <a:ext cx="1146810" cy="761365"/>
            </a:xfrm>
            <a:custGeom>
              <a:avLst/>
              <a:gdLst/>
              <a:ahLst/>
              <a:cxnLst/>
              <a:rect l="l" t="t" r="r" b="b"/>
              <a:pathLst>
                <a:path w="1146809" h="761365">
                  <a:moveTo>
                    <a:pt x="979219" y="111431"/>
                  </a:moveTo>
                  <a:lnTo>
                    <a:pt x="1021066" y="142323"/>
                  </a:lnTo>
                  <a:lnTo>
                    <a:pt x="1056935" y="175347"/>
                  </a:lnTo>
                  <a:lnTo>
                    <a:pt x="1086826" y="210177"/>
                  </a:lnTo>
                  <a:lnTo>
                    <a:pt x="1110738" y="246484"/>
                  </a:lnTo>
                  <a:lnTo>
                    <a:pt x="1128673" y="283940"/>
                  </a:lnTo>
                  <a:lnTo>
                    <a:pt x="1140629" y="322216"/>
                  </a:lnTo>
                  <a:lnTo>
                    <a:pt x="1146607" y="360985"/>
                  </a:lnTo>
                  <a:lnTo>
                    <a:pt x="1146607" y="399918"/>
                  </a:lnTo>
                  <a:lnTo>
                    <a:pt x="1140629" y="438687"/>
                  </a:lnTo>
                  <a:lnTo>
                    <a:pt x="1128673" y="476963"/>
                  </a:lnTo>
                  <a:lnTo>
                    <a:pt x="1110738" y="514419"/>
                  </a:lnTo>
                  <a:lnTo>
                    <a:pt x="1086826" y="550726"/>
                  </a:lnTo>
                  <a:lnTo>
                    <a:pt x="1056935" y="585556"/>
                  </a:lnTo>
                  <a:lnTo>
                    <a:pt x="1021066" y="618581"/>
                  </a:lnTo>
                  <a:lnTo>
                    <a:pt x="979219" y="649472"/>
                  </a:lnTo>
                  <a:lnTo>
                    <a:pt x="940614" y="672859"/>
                  </a:lnTo>
                  <a:lnTo>
                    <a:pt x="899715" y="693494"/>
                  </a:lnTo>
                  <a:lnTo>
                    <a:pt x="856811" y="711378"/>
                  </a:lnTo>
                  <a:lnTo>
                    <a:pt x="812187" y="726511"/>
                  </a:lnTo>
                  <a:lnTo>
                    <a:pt x="766130" y="738892"/>
                  </a:lnTo>
                  <a:lnTo>
                    <a:pt x="718926" y="748522"/>
                  </a:lnTo>
                  <a:lnTo>
                    <a:pt x="670863" y="755401"/>
                  </a:lnTo>
                  <a:lnTo>
                    <a:pt x="622227" y="759528"/>
                  </a:lnTo>
                  <a:lnTo>
                    <a:pt x="573303" y="760904"/>
                  </a:lnTo>
                  <a:lnTo>
                    <a:pt x="524380" y="759528"/>
                  </a:lnTo>
                  <a:lnTo>
                    <a:pt x="475744" y="755401"/>
                  </a:lnTo>
                  <a:lnTo>
                    <a:pt x="427681" y="748522"/>
                  </a:lnTo>
                  <a:lnTo>
                    <a:pt x="380477" y="738892"/>
                  </a:lnTo>
                  <a:lnTo>
                    <a:pt x="334420" y="726511"/>
                  </a:lnTo>
                  <a:lnTo>
                    <a:pt x="289796" y="711378"/>
                  </a:lnTo>
                  <a:lnTo>
                    <a:pt x="246892" y="693494"/>
                  </a:lnTo>
                  <a:lnTo>
                    <a:pt x="205993" y="672859"/>
                  </a:lnTo>
                  <a:lnTo>
                    <a:pt x="167388" y="649472"/>
                  </a:lnTo>
                  <a:lnTo>
                    <a:pt x="125541" y="618581"/>
                  </a:lnTo>
                  <a:lnTo>
                    <a:pt x="89672" y="585556"/>
                  </a:lnTo>
                  <a:lnTo>
                    <a:pt x="59781" y="550726"/>
                  </a:lnTo>
                  <a:lnTo>
                    <a:pt x="35868" y="514419"/>
                  </a:lnTo>
                  <a:lnTo>
                    <a:pt x="17934" y="476963"/>
                  </a:lnTo>
                  <a:lnTo>
                    <a:pt x="5978" y="438687"/>
                  </a:lnTo>
                  <a:lnTo>
                    <a:pt x="0" y="399918"/>
                  </a:lnTo>
                  <a:lnTo>
                    <a:pt x="0" y="360985"/>
                  </a:lnTo>
                  <a:lnTo>
                    <a:pt x="5978" y="322216"/>
                  </a:lnTo>
                  <a:lnTo>
                    <a:pt x="17934" y="283940"/>
                  </a:lnTo>
                  <a:lnTo>
                    <a:pt x="35868" y="246484"/>
                  </a:lnTo>
                  <a:lnTo>
                    <a:pt x="59781" y="210177"/>
                  </a:lnTo>
                  <a:lnTo>
                    <a:pt x="89672" y="175347"/>
                  </a:lnTo>
                  <a:lnTo>
                    <a:pt x="125541" y="142323"/>
                  </a:lnTo>
                  <a:lnTo>
                    <a:pt x="167388" y="111431"/>
                  </a:lnTo>
                  <a:lnTo>
                    <a:pt x="205993" y="88044"/>
                  </a:lnTo>
                  <a:lnTo>
                    <a:pt x="246892" y="67409"/>
                  </a:lnTo>
                  <a:lnTo>
                    <a:pt x="289796" y="49525"/>
                  </a:lnTo>
                  <a:lnTo>
                    <a:pt x="334420" y="34392"/>
                  </a:lnTo>
                  <a:lnTo>
                    <a:pt x="380477" y="22011"/>
                  </a:lnTo>
                  <a:lnTo>
                    <a:pt x="427681" y="12381"/>
                  </a:lnTo>
                  <a:lnTo>
                    <a:pt x="475744" y="5502"/>
                  </a:lnTo>
                  <a:lnTo>
                    <a:pt x="524380" y="1375"/>
                  </a:lnTo>
                  <a:lnTo>
                    <a:pt x="573303" y="0"/>
                  </a:lnTo>
                  <a:lnTo>
                    <a:pt x="622227" y="1375"/>
                  </a:lnTo>
                  <a:lnTo>
                    <a:pt x="670863" y="5502"/>
                  </a:lnTo>
                  <a:lnTo>
                    <a:pt x="718926" y="12381"/>
                  </a:lnTo>
                  <a:lnTo>
                    <a:pt x="766130" y="22011"/>
                  </a:lnTo>
                  <a:lnTo>
                    <a:pt x="812187" y="34392"/>
                  </a:lnTo>
                  <a:lnTo>
                    <a:pt x="856811" y="49525"/>
                  </a:lnTo>
                  <a:lnTo>
                    <a:pt x="899715" y="67409"/>
                  </a:lnTo>
                  <a:lnTo>
                    <a:pt x="940614" y="88044"/>
                  </a:lnTo>
                  <a:lnTo>
                    <a:pt x="979219" y="111431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009972" y="4669614"/>
            <a:ext cx="174049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b="1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N5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509685" y="2854919"/>
            <a:ext cx="4967717" cy="2143654"/>
            <a:chOff x="5787024" y="4707972"/>
            <a:chExt cx="8192134" cy="3535045"/>
          </a:xfrm>
        </p:grpSpPr>
        <p:sp>
          <p:nvSpPr>
            <p:cNvPr id="25" name="object 25"/>
            <p:cNvSpPr/>
            <p:nvPr/>
          </p:nvSpPr>
          <p:spPr>
            <a:xfrm>
              <a:off x="7667539" y="4741720"/>
              <a:ext cx="1331595" cy="937894"/>
            </a:xfrm>
            <a:custGeom>
              <a:avLst/>
              <a:gdLst/>
              <a:ahLst/>
              <a:cxnLst/>
              <a:rect l="l" t="t" r="r" b="b"/>
              <a:pathLst>
                <a:path w="1331595" h="937895">
                  <a:moveTo>
                    <a:pt x="0" y="937566"/>
                  </a:moveTo>
                  <a:lnTo>
                    <a:pt x="1331162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9841318" y="4728927"/>
              <a:ext cx="1495425" cy="963294"/>
            </a:xfrm>
            <a:custGeom>
              <a:avLst/>
              <a:gdLst/>
              <a:ahLst/>
              <a:cxnLst/>
              <a:rect l="l" t="t" r="r" b="b"/>
              <a:pathLst>
                <a:path w="1495425" h="963295">
                  <a:moveTo>
                    <a:pt x="1495387" y="963006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5807979" y="6308246"/>
              <a:ext cx="1127760" cy="1194435"/>
            </a:xfrm>
            <a:custGeom>
              <a:avLst/>
              <a:gdLst/>
              <a:ahLst/>
              <a:cxnLst/>
              <a:rect l="l" t="t" r="r" b="b"/>
              <a:pathLst>
                <a:path w="1127759" h="1194434">
                  <a:moveTo>
                    <a:pt x="0" y="1193901"/>
                  </a:moveTo>
                  <a:lnTo>
                    <a:pt x="1127613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7483385" y="6340453"/>
              <a:ext cx="693420" cy="1129665"/>
            </a:xfrm>
            <a:custGeom>
              <a:avLst/>
              <a:gdLst/>
              <a:ahLst/>
              <a:cxnLst/>
              <a:rect l="l" t="t" r="r" b="b"/>
              <a:pathLst>
                <a:path w="693420" h="1129665">
                  <a:moveTo>
                    <a:pt x="693294" y="1129346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12811211" y="7460548"/>
              <a:ext cx="1146810" cy="761365"/>
            </a:xfrm>
            <a:custGeom>
              <a:avLst/>
              <a:gdLst/>
              <a:ahLst/>
              <a:cxnLst/>
              <a:rect l="l" t="t" r="r" b="b"/>
              <a:pathLst>
                <a:path w="1146809" h="761365">
                  <a:moveTo>
                    <a:pt x="573303" y="0"/>
                  </a:moveTo>
                  <a:lnTo>
                    <a:pt x="524380" y="1375"/>
                  </a:lnTo>
                  <a:lnTo>
                    <a:pt x="475744" y="5502"/>
                  </a:lnTo>
                  <a:lnTo>
                    <a:pt x="427681" y="12381"/>
                  </a:lnTo>
                  <a:lnTo>
                    <a:pt x="380477" y="22011"/>
                  </a:lnTo>
                  <a:lnTo>
                    <a:pt x="334421" y="34392"/>
                  </a:lnTo>
                  <a:lnTo>
                    <a:pt x="289797" y="49525"/>
                  </a:lnTo>
                  <a:lnTo>
                    <a:pt x="246892" y="67409"/>
                  </a:lnTo>
                  <a:lnTo>
                    <a:pt x="205994" y="88044"/>
                  </a:lnTo>
                  <a:lnTo>
                    <a:pt x="167388" y="111431"/>
                  </a:lnTo>
                  <a:lnTo>
                    <a:pt x="125541" y="142322"/>
                  </a:lnTo>
                  <a:lnTo>
                    <a:pt x="89672" y="175347"/>
                  </a:lnTo>
                  <a:lnTo>
                    <a:pt x="59781" y="210177"/>
                  </a:lnTo>
                  <a:lnTo>
                    <a:pt x="35869" y="246484"/>
                  </a:lnTo>
                  <a:lnTo>
                    <a:pt x="17934" y="283940"/>
                  </a:lnTo>
                  <a:lnTo>
                    <a:pt x="5978" y="322216"/>
                  </a:lnTo>
                  <a:lnTo>
                    <a:pt x="0" y="360985"/>
                  </a:lnTo>
                  <a:lnTo>
                    <a:pt x="0" y="399918"/>
                  </a:lnTo>
                  <a:lnTo>
                    <a:pt x="5978" y="438686"/>
                  </a:lnTo>
                  <a:lnTo>
                    <a:pt x="17934" y="476963"/>
                  </a:lnTo>
                  <a:lnTo>
                    <a:pt x="35869" y="514418"/>
                  </a:lnTo>
                  <a:lnTo>
                    <a:pt x="59781" y="550725"/>
                  </a:lnTo>
                  <a:lnTo>
                    <a:pt x="89672" y="585555"/>
                  </a:lnTo>
                  <a:lnTo>
                    <a:pt x="125541" y="618580"/>
                  </a:lnTo>
                  <a:lnTo>
                    <a:pt x="167388" y="649471"/>
                  </a:lnTo>
                  <a:lnTo>
                    <a:pt x="205994" y="672858"/>
                  </a:lnTo>
                  <a:lnTo>
                    <a:pt x="246892" y="693494"/>
                  </a:lnTo>
                  <a:lnTo>
                    <a:pt x="289797" y="711378"/>
                  </a:lnTo>
                  <a:lnTo>
                    <a:pt x="334421" y="726511"/>
                  </a:lnTo>
                  <a:lnTo>
                    <a:pt x="380477" y="738892"/>
                  </a:lnTo>
                  <a:lnTo>
                    <a:pt x="427681" y="748522"/>
                  </a:lnTo>
                  <a:lnTo>
                    <a:pt x="475744" y="755400"/>
                  </a:lnTo>
                  <a:lnTo>
                    <a:pt x="524380" y="759527"/>
                  </a:lnTo>
                  <a:lnTo>
                    <a:pt x="573303" y="760903"/>
                  </a:lnTo>
                  <a:lnTo>
                    <a:pt x="622226" y="759527"/>
                  </a:lnTo>
                  <a:lnTo>
                    <a:pt x="670862" y="755400"/>
                  </a:lnTo>
                  <a:lnTo>
                    <a:pt x="718925" y="748522"/>
                  </a:lnTo>
                  <a:lnTo>
                    <a:pt x="766128" y="738892"/>
                  </a:lnTo>
                  <a:lnTo>
                    <a:pt x="812185" y="726511"/>
                  </a:lnTo>
                  <a:lnTo>
                    <a:pt x="856809" y="711378"/>
                  </a:lnTo>
                  <a:lnTo>
                    <a:pt x="899713" y="693494"/>
                  </a:lnTo>
                  <a:lnTo>
                    <a:pt x="940612" y="672858"/>
                  </a:lnTo>
                  <a:lnTo>
                    <a:pt x="979217" y="649471"/>
                  </a:lnTo>
                  <a:lnTo>
                    <a:pt x="1021064" y="618580"/>
                  </a:lnTo>
                  <a:lnTo>
                    <a:pt x="1056933" y="585555"/>
                  </a:lnTo>
                  <a:lnTo>
                    <a:pt x="1086824" y="550725"/>
                  </a:lnTo>
                  <a:lnTo>
                    <a:pt x="1110737" y="514418"/>
                  </a:lnTo>
                  <a:lnTo>
                    <a:pt x="1128672" y="476963"/>
                  </a:lnTo>
                  <a:lnTo>
                    <a:pt x="1140628" y="438686"/>
                  </a:lnTo>
                  <a:lnTo>
                    <a:pt x="1146606" y="399918"/>
                  </a:lnTo>
                  <a:lnTo>
                    <a:pt x="1146606" y="360985"/>
                  </a:lnTo>
                  <a:lnTo>
                    <a:pt x="1140628" y="322216"/>
                  </a:lnTo>
                  <a:lnTo>
                    <a:pt x="1128672" y="283940"/>
                  </a:lnTo>
                  <a:lnTo>
                    <a:pt x="1110737" y="246484"/>
                  </a:lnTo>
                  <a:lnTo>
                    <a:pt x="1086824" y="210177"/>
                  </a:lnTo>
                  <a:lnTo>
                    <a:pt x="1056933" y="175347"/>
                  </a:lnTo>
                  <a:lnTo>
                    <a:pt x="1021064" y="142322"/>
                  </a:lnTo>
                  <a:lnTo>
                    <a:pt x="979217" y="111431"/>
                  </a:lnTo>
                  <a:lnTo>
                    <a:pt x="940612" y="88044"/>
                  </a:lnTo>
                  <a:lnTo>
                    <a:pt x="899713" y="67409"/>
                  </a:lnTo>
                  <a:lnTo>
                    <a:pt x="856809" y="49525"/>
                  </a:lnTo>
                  <a:lnTo>
                    <a:pt x="812185" y="34392"/>
                  </a:lnTo>
                  <a:lnTo>
                    <a:pt x="766128" y="22011"/>
                  </a:lnTo>
                  <a:lnTo>
                    <a:pt x="718925" y="12381"/>
                  </a:lnTo>
                  <a:lnTo>
                    <a:pt x="670862" y="5502"/>
                  </a:lnTo>
                  <a:lnTo>
                    <a:pt x="622226" y="1375"/>
                  </a:lnTo>
                  <a:lnTo>
                    <a:pt x="573303" y="0"/>
                  </a:lnTo>
                  <a:close/>
                </a:path>
              </a:pathLst>
            </a:custGeom>
            <a:solidFill>
              <a:srgbClr val="C7FC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12811205" y="7460547"/>
              <a:ext cx="1146810" cy="761365"/>
            </a:xfrm>
            <a:custGeom>
              <a:avLst/>
              <a:gdLst/>
              <a:ahLst/>
              <a:cxnLst/>
              <a:rect l="l" t="t" r="r" b="b"/>
              <a:pathLst>
                <a:path w="1146809" h="761365">
                  <a:moveTo>
                    <a:pt x="979219" y="111431"/>
                  </a:moveTo>
                  <a:lnTo>
                    <a:pt x="1021066" y="142323"/>
                  </a:lnTo>
                  <a:lnTo>
                    <a:pt x="1056935" y="175347"/>
                  </a:lnTo>
                  <a:lnTo>
                    <a:pt x="1086826" y="210177"/>
                  </a:lnTo>
                  <a:lnTo>
                    <a:pt x="1110738" y="246484"/>
                  </a:lnTo>
                  <a:lnTo>
                    <a:pt x="1128673" y="283940"/>
                  </a:lnTo>
                  <a:lnTo>
                    <a:pt x="1140629" y="322216"/>
                  </a:lnTo>
                  <a:lnTo>
                    <a:pt x="1146607" y="360985"/>
                  </a:lnTo>
                  <a:lnTo>
                    <a:pt x="1146607" y="399918"/>
                  </a:lnTo>
                  <a:lnTo>
                    <a:pt x="1140629" y="438687"/>
                  </a:lnTo>
                  <a:lnTo>
                    <a:pt x="1128673" y="476963"/>
                  </a:lnTo>
                  <a:lnTo>
                    <a:pt x="1110738" y="514419"/>
                  </a:lnTo>
                  <a:lnTo>
                    <a:pt x="1086826" y="550726"/>
                  </a:lnTo>
                  <a:lnTo>
                    <a:pt x="1056935" y="585556"/>
                  </a:lnTo>
                  <a:lnTo>
                    <a:pt x="1021066" y="618581"/>
                  </a:lnTo>
                  <a:lnTo>
                    <a:pt x="979219" y="649472"/>
                  </a:lnTo>
                  <a:lnTo>
                    <a:pt x="940614" y="672859"/>
                  </a:lnTo>
                  <a:lnTo>
                    <a:pt x="899715" y="693494"/>
                  </a:lnTo>
                  <a:lnTo>
                    <a:pt x="856811" y="711378"/>
                  </a:lnTo>
                  <a:lnTo>
                    <a:pt x="812187" y="726511"/>
                  </a:lnTo>
                  <a:lnTo>
                    <a:pt x="766130" y="738892"/>
                  </a:lnTo>
                  <a:lnTo>
                    <a:pt x="718926" y="748522"/>
                  </a:lnTo>
                  <a:lnTo>
                    <a:pt x="670863" y="755401"/>
                  </a:lnTo>
                  <a:lnTo>
                    <a:pt x="622227" y="759528"/>
                  </a:lnTo>
                  <a:lnTo>
                    <a:pt x="573303" y="760904"/>
                  </a:lnTo>
                  <a:lnTo>
                    <a:pt x="524380" y="759528"/>
                  </a:lnTo>
                  <a:lnTo>
                    <a:pt x="475744" y="755401"/>
                  </a:lnTo>
                  <a:lnTo>
                    <a:pt x="427681" y="748522"/>
                  </a:lnTo>
                  <a:lnTo>
                    <a:pt x="380477" y="738892"/>
                  </a:lnTo>
                  <a:lnTo>
                    <a:pt x="334420" y="726511"/>
                  </a:lnTo>
                  <a:lnTo>
                    <a:pt x="289796" y="711378"/>
                  </a:lnTo>
                  <a:lnTo>
                    <a:pt x="246892" y="693494"/>
                  </a:lnTo>
                  <a:lnTo>
                    <a:pt x="205993" y="672859"/>
                  </a:lnTo>
                  <a:lnTo>
                    <a:pt x="167388" y="649472"/>
                  </a:lnTo>
                  <a:lnTo>
                    <a:pt x="125541" y="618581"/>
                  </a:lnTo>
                  <a:lnTo>
                    <a:pt x="89672" y="585556"/>
                  </a:lnTo>
                  <a:lnTo>
                    <a:pt x="59781" y="550726"/>
                  </a:lnTo>
                  <a:lnTo>
                    <a:pt x="35868" y="514419"/>
                  </a:lnTo>
                  <a:lnTo>
                    <a:pt x="17934" y="476963"/>
                  </a:lnTo>
                  <a:lnTo>
                    <a:pt x="5978" y="438687"/>
                  </a:lnTo>
                  <a:lnTo>
                    <a:pt x="0" y="399918"/>
                  </a:lnTo>
                  <a:lnTo>
                    <a:pt x="0" y="360985"/>
                  </a:lnTo>
                  <a:lnTo>
                    <a:pt x="5978" y="322216"/>
                  </a:lnTo>
                  <a:lnTo>
                    <a:pt x="17934" y="283940"/>
                  </a:lnTo>
                  <a:lnTo>
                    <a:pt x="35868" y="246484"/>
                  </a:lnTo>
                  <a:lnTo>
                    <a:pt x="59781" y="210177"/>
                  </a:lnTo>
                  <a:lnTo>
                    <a:pt x="89672" y="175347"/>
                  </a:lnTo>
                  <a:lnTo>
                    <a:pt x="125541" y="142323"/>
                  </a:lnTo>
                  <a:lnTo>
                    <a:pt x="167388" y="111431"/>
                  </a:lnTo>
                  <a:lnTo>
                    <a:pt x="205993" y="88044"/>
                  </a:lnTo>
                  <a:lnTo>
                    <a:pt x="246892" y="67409"/>
                  </a:lnTo>
                  <a:lnTo>
                    <a:pt x="289796" y="49525"/>
                  </a:lnTo>
                  <a:lnTo>
                    <a:pt x="334420" y="34392"/>
                  </a:lnTo>
                  <a:lnTo>
                    <a:pt x="380477" y="22011"/>
                  </a:lnTo>
                  <a:lnTo>
                    <a:pt x="427681" y="12381"/>
                  </a:lnTo>
                  <a:lnTo>
                    <a:pt x="475744" y="5502"/>
                  </a:lnTo>
                  <a:lnTo>
                    <a:pt x="524380" y="1375"/>
                  </a:lnTo>
                  <a:lnTo>
                    <a:pt x="573303" y="0"/>
                  </a:lnTo>
                  <a:lnTo>
                    <a:pt x="622227" y="1375"/>
                  </a:lnTo>
                  <a:lnTo>
                    <a:pt x="670863" y="5502"/>
                  </a:lnTo>
                  <a:lnTo>
                    <a:pt x="718926" y="12381"/>
                  </a:lnTo>
                  <a:lnTo>
                    <a:pt x="766130" y="22011"/>
                  </a:lnTo>
                  <a:lnTo>
                    <a:pt x="812187" y="34392"/>
                  </a:lnTo>
                  <a:lnTo>
                    <a:pt x="856811" y="49525"/>
                  </a:lnTo>
                  <a:lnTo>
                    <a:pt x="899715" y="67409"/>
                  </a:lnTo>
                  <a:lnTo>
                    <a:pt x="940614" y="88044"/>
                  </a:lnTo>
                  <a:lnTo>
                    <a:pt x="979219" y="111431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8029821" y="4669614"/>
            <a:ext cx="174049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b="1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N7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318111" y="3830302"/>
            <a:ext cx="616873" cy="714295"/>
          </a:xfrm>
          <a:custGeom>
            <a:avLst/>
            <a:gdLst/>
            <a:ahLst/>
            <a:cxnLst/>
            <a:rect l="l" t="t" r="r" b="b"/>
            <a:pathLst>
              <a:path w="1017269" h="1177925">
                <a:moveTo>
                  <a:pt x="1017152" y="1177349"/>
                </a:moveTo>
                <a:lnTo>
                  <a:pt x="0" y="0"/>
                </a:lnTo>
              </a:path>
            </a:pathLst>
          </a:custGeom>
          <a:ln w="41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775475" y="1836350"/>
            <a:ext cx="2061250" cy="261261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 defTabSz="554492">
              <a:spcBef>
                <a:spcPts val="73"/>
              </a:spcBef>
            </a:pPr>
            <a:r>
              <a:rPr sz="1637" b="1" kern="0" spc="-21" dirty="0">
                <a:solidFill>
                  <a:srgbClr val="FFFFFF"/>
                </a:solidFill>
                <a:latin typeface="Arial"/>
                <a:cs typeface="Arial"/>
              </a:rPr>
              <a:t>Balanced</a:t>
            </a:r>
            <a:r>
              <a:rPr sz="1637" b="1" kern="0" spc="-7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37" b="1" kern="0" spc="-36" dirty="0">
                <a:solidFill>
                  <a:srgbClr val="FFFFFF"/>
                </a:solidFill>
                <a:latin typeface="Arial"/>
                <a:cs typeface="Arial"/>
              </a:rPr>
              <a:t>Binary</a:t>
            </a:r>
            <a:r>
              <a:rPr sz="1637" b="1" kern="0" spc="-6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37" b="1" kern="0" spc="-24" dirty="0">
                <a:solidFill>
                  <a:srgbClr val="FFFFFF"/>
                </a:solidFill>
                <a:latin typeface="Arial"/>
                <a:cs typeface="Arial"/>
              </a:rPr>
              <a:t>Tree</a:t>
            </a:r>
            <a:endParaRPr sz="1637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5848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700231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515601">
              <a:spcBef>
                <a:spcPts val="76"/>
              </a:spcBef>
            </a:pPr>
            <a:r>
              <a:rPr sz="4487" spc="-139" dirty="0"/>
              <a:t>Binary</a:t>
            </a:r>
            <a:r>
              <a:rPr sz="4487" spc="-176" dirty="0"/>
              <a:t> </a:t>
            </a:r>
            <a:r>
              <a:rPr sz="4487" spc="-585" dirty="0"/>
              <a:t>T</a:t>
            </a:r>
            <a:r>
              <a:rPr sz="4487" spc="-218" dirty="0"/>
              <a:t>r</a:t>
            </a:r>
            <a:r>
              <a:rPr sz="4487" spc="-136" dirty="0"/>
              <a:t>ee</a:t>
            </a:r>
            <a:endParaRPr sz="4487"/>
          </a:p>
        </p:txBody>
      </p:sp>
      <p:sp>
        <p:nvSpPr>
          <p:cNvPr id="4" name="object 4"/>
          <p:cNvSpPr txBox="1"/>
          <p:nvPr/>
        </p:nvSpPr>
        <p:spPr>
          <a:xfrm>
            <a:off x="1785330" y="1654241"/>
            <a:ext cx="1368519" cy="684162"/>
          </a:xfrm>
          <a:prstGeom prst="rect">
            <a:avLst/>
          </a:prstGeom>
        </p:spPr>
        <p:txBody>
          <a:bodyPr vert="horz" wrap="square" lIns="0" tIns="48133" rIns="0" bIns="0" rtlCol="0">
            <a:spAutoFit/>
          </a:bodyPr>
          <a:lstStyle/>
          <a:p>
            <a:pPr marL="121680" indent="-114364" defTabSz="554492">
              <a:spcBef>
                <a:spcPts val="379"/>
              </a:spcBef>
              <a:buFontTx/>
              <a:buChar char="-"/>
              <a:tabLst>
                <a:tab pos="122065" algn="l"/>
              </a:tabLst>
            </a:pPr>
            <a:r>
              <a:rPr sz="1940" b="1" kern="0" spc="-18" dirty="0">
                <a:solidFill>
                  <a:srgbClr val="FFFFFF"/>
                </a:solidFill>
                <a:latin typeface="Arial"/>
                <a:cs typeface="Arial"/>
              </a:rPr>
              <a:t>Linked</a:t>
            </a:r>
            <a:r>
              <a:rPr sz="1940" b="1" kern="0" spc="-10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40" b="1" kern="0" spc="-64" dirty="0">
                <a:solidFill>
                  <a:srgbClr val="FFFFFF"/>
                </a:solidFill>
                <a:latin typeface="Arial"/>
                <a:cs typeface="Arial"/>
              </a:rPr>
              <a:t>List</a:t>
            </a:r>
            <a:endParaRPr sz="194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21680" indent="-114364" defTabSz="554492">
              <a:spcBef>
                <a:spcPts val="321"/>
              </a:spcBef>
              <a:buFontTx/>
              <a:buChar char="-"/>
              <a:tabLst>
                <a:tab pos="122065" algn="l"/>
              </a:tabLst>
            </a:pPr>
            <a:r>
              <a:rPr sz="1940" b="1" kern="0" spc="-6" dirty="0">
                <a:solidFill>
                  <a:srgbClr val="FFFFFF"/>
                </a:solidFill>
                <a:latin typeface="Arial"/>
                <a:cs typeface="Arial"/>
              </a:rPr>
              <a:t>Array</a:t>
            </a:r>
            <a:endParaRPr sz="194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44526" y="2856059"/>
            <a:ext cx="754727" cy="229001"/>
          </a:xfrm>
          <a:prstGeom prst="rect">
            <a:avLst/>
          </a:prstGeom>
          <a:solidFill>
            <a:srgbClr val="88FA4E"/>
          </a:solidFill>
          <a:ln w="20941">
            <a:solidFill>
              <a:srgbClr val="000000"/>
            </a:solidFill>
          </a:ln>
        </p:spPr>
        <p:txBody>
          <a:bodyPr vert="horz" wrap="square" lIns="0" tIns="92801" rIns="0" bIns="0" rtlCol="0">
            <a:spAutoFit/>
          </a:bodyPr>
          <a:lstStyle/>
          <a:p>
            <a:pPr marL="200618" defTabSz="554492">
              <a:spcBef>
                <a:spcPts val="731"/>
              </a:spcBef>
            </a:pPr>
            <a:r>
              <a:rPr sz="879" b="1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Drinks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52113" y="3683646"/>
            <a:ext cx="892965" cy="229001"/>
          </a:xfrm>
          <a:prstGeom prst="rect">
            <a:avLst/>
          </a:prstGeom>
          <a:solidFill>
            <a:srgbClr val="56C1FF"/>
          </a:solidFill>
          <a:ln w="20941">
            <a:solidFill>
              <a:srgbClr val="000000"/>
            </a:solidFill>
          </a:ln>
        </p:spPr>
        <p:txBody>
          <a:bodyPr vert="horz" wrap="square" lIns="0" tIns="92801" rIns="0" bIns="0" rtlCol="0">
            <a:spAutoFit/>
          </a:bodyPr>
          <a:lstStyle/>
          <a:p>
            <a:pPr algn="ctr" defTabSz="554492">
              <a:spcBef>
                <a:spcPts val="731"/>
              </a:spcBef>
            </a:pPr>
            <a:r>
              <a:rPr sz="879" b="1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Hot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07170" y="3683646"/>
            <a:ext cx="892965" cy="229001"/>
          </a:xfrm>
          <a:prstGeom prst="rect">
            <a:avLst/>
          </a:prstGeom>
          <a:solidFill>
            <a:srgbClr val="56C1FF"/>
          </a:solidFill>
          <a:ln w="20941">
            <a:solidFill>
              <a:srgbClr val="000000"/>
            </a:solidFill>
          </a:ln>
        </p:spPr>
        <p:txBody>
          <a:bodyPr vert="horz" wrap="square" lIns="0" tIns="92801" rIns="0" bIns="0" rtlCol="0">
            <a:spAutoFit/>
          </a:bodyPr>
          <a:lstStyle/>
          <a:p>
            <a:pPr algn="ctr" defTabSz="554492">
              <a:spcBef>
                <a:spcPts val="731"/>
              </a:spcBef>
            </a:pPr>
            <a:r>
              <a:rPr sz="879" b="1" kern="0" spc="-12" dirty="0">
                <a:solidFill>
                  <a:sysClr val="windowText" lastClr="000000"/>
                </a:solidFill>
                <a:latin typeface="Arial"/>
                <a:cs typeface="Arial"/>
              </a:rPr>
              <a:t>Cold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31845" y="4782473"/>
            <a:ext cx="892965" cy="229001"/>
          </a:xfrm>
          <a:prstGeom prst="rect">
            <a:avLst/>
          </a:prstGeom>
          <a:solidFill>
            <a:srgbClr val="FFF056"/>
          </a:solidFill>
          <a:ln w="20941">
            <a:solidFill>
              <a:srgbClr val="000000"/>
            </a:solidFill>
          </a:ln>
        </p:spPr>
        <p:txBody>
          <a:bodyPr vert="horz" wrap="square" lIns="0" tIns="92801" rIns="0" bIns="0" rtlCol="0">
            <a:spAutoFit/>
          </a:bodyPr>
          <a:lstStyle/>
          <a:p>
            <a:pPr algn="ctr" defTabSz="554492">
              <a:spcBef>
                <a:spcPts val="731"/>
              </a:spcBef>
            </a:pPr>
            <a:r>
              <a:rPr sz="879" b="1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Tea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01607" y="4818188"/>
            <a:ext cx="892965" cy="229001"/>
          </a:xfrm>
          <a:prstGeom prst="rect">
            <a:avLst/>
          </a:prstGeom>
          <a:solidFill>
            <a:srgbClr val="FFF056"/>
          </a:solidFill>
          <a:ln w="20941">
            <a:solidFill>
              <a:srgbClr val="000000"/>
            </a:solidFill>
          </a:ln>
        </p:spPr>
        <p:txBody>
          <a:bodyPr vert="horz" wrap="square" lIns="0" tIns="92801" rIns="0" bIns="0" rtlCol="0">
            <a:spAutoFit/>
          </a:bodyPr>
          <a:lstStyle/>
          <a:p>
            <a:pPr marL="267234" defTabSz="554492">
              <a:spcBef>
                <a:spcPts val="731"/>
              </a:spcBef>
            </a:pPr>
            <a:r>
              <a:rPr sz="879" b="1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Coﬀee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94596" y="4818188"/>
            <a:ext cx="892965" cy="229001"/>
          </a:xfrm>
          <a:prstGeom prst="rect">
            <a:avLst/>
          </a:prstGeom>
          <a:solidFill>
            <a:srgbClr val="FFF056"/>
          </a:solidFill>
          <a:ln w="20941">
            <a:solidFill>
              <a:srgbClr val="000000"/>
            </a:solidFill>
          </a:ln>
        </p:spPr>
        <p:txBody>
          <a:bodyPr vert="horz" wrap="square" lIns="0" tIns="92801" rIns="0" bIns="0" rtlCol="0">
            <a:spAutoFit/>
          </a:bodyPr>
          <a:lstStyle/>
          <a:p>
            <a:pPr marL="72776" defTabSz="554492">
              <a:spcBef>
                <a:spcPts val="731"/>
              </a:spcBef>
            </a:pPr>
            <a:r>
              <a:rPr sz="879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Non</a:t>
            </a:r>
            <a:r>
              <a:rPr sz="879" b="1" kern="0" spc="36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879" b="1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alcoholic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81214" y="4782473"/>
            <a:ext cx="892965" cy="229001"/>
          </a:xfrm>
          <a:prstGeom prst="rect">
            <a:avLst/>
          </a:prstGeom>
          <a:solidFill>
            <a:srgbClr val="FFF056"/>
          </a:solidFill>
          <a:ln w="20941">
            <a:solidFill>
              <a:srgbClr val="000000"/>
            </a:solidFill>
          </a:ln>
        </p:spPr>
        <p:txBody>
          <a:bodyPr vert="horz" wrap="square" lIns="0" tIns="92801" rIns="0" bIns="0" rtlCol="0">
            <a:spAutoFit/>
          </a:bodyPr>
          <a:lstStyle/>
          <a:p>
            <a:pPr marL="193687" defTabSz="554492">
              <a:spcBef>
                <a:spcPts val="731"/>
              </a:spcBef>
            </a:pPr>
            <a:r>
              <a:rPr sz="879" b="1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Alcoholic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231056" y="3153523"/>
            <a:ext cx="1407411" cy="524073"/>
          </a:xfrm>
          <a:custGeom>
            <a:avLst/>
            <a:gdLst/>
            <a:ahLst/>
            <a:cxnLst/>
            <a:rect l="l" t="t" r="r" b="b"/>
            <a:pathLst>
              <a:path w="2320925" h="864235">
                <a:moveTo>
                  <a:pt x="0" y="863740"/>
                </a:moveTo>
                <a:lnTo>
                  <a:pt x="2320446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405680" y="3131385"/>
            <a:ext cx="1795171" cy="564505"/>
          </a:xfrm>
          <a:custGeom>
            <a:avLst/>
            <a:gdLst/>
            <a:ahLst/>
            <a:cxnLst/>
            <a:rect l="l" t="t" r="r" b="b"/>
            <a:pathLst>
              <a:path w="2960369" h="930910">
                <a:moveTo>
                  <a:pt x="2960316" y="930913"/>
                </a:move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927775" y="3999337"/>
            <a:ext cx="721611" cy="777060"/>
          </a:xfrm>
          <a:custGeom>
            <a:avLst/>
            <a:gdLst/>
            <a:ahLst/>
            <a:cxnLst/>
            <a:rect l="l" t="t" r="r" b="b"/>
            <a:pathLst>
              <a:path w="1189989" h="1281429">
                <a:moveTo>
                  <a:pt x="0" y="1280976"/>
                </a:moveTo>
                <a:lnTo>
                  <a:pt x="1189394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961743" y="3999337"/>
            <a:ext cx="823268" cy="812871"/>
          </a:xfrm>
          <a:custGeom>
            <a:avLst/>
            <a:gdLst/>
            <a:ahLst/>
            <a:cxnLst/>
            <a:rect l="l" t="t" r="r" b="b"/>
            <a:pathLst>
              <a:path w="1357629" h="1340484">
                <a:moveTo>
                  <a:pt x="1357532" y="1339875"/>
                </a:move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527297" y="3999337"/>
            <a:ext cx="940328" cy="812871"/>
          </a:xfrm>
          <a:custGeom>
            <a:avLst/>
            <a:gdLst/>
            <a:ahLst/>
            <a:cxnLst/>
            <a:rect l="l" t="t" r="r" b="b"/>
            <a:pathLst>
              <a:path w="1550669" h="1340484">
                <a:moveTo>
                  <a:pt x="0" y="1339875"/>
                </a:moveTo>
                <a:lnTo>
                  <a:pt x="1550124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840360" y="3999337"/>
            <a:ext cx="900666" cy="777060"/>
          </a:xfrm>
          <a:custGeom>
            <a:avLst/>
            <a:gdLst/>
            <a:ahLst/>
            <a:cxnLst/>
            <a:rect l="l" t="t" r="r" b="b"/>
            <a:pathLst>
              <a:path w="1485265" h="1281429">
                <a:moveTo>
                  <a:pt x="1485242" y="1280976"/>
                </a:move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466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700231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515601">
              <a:spcBef>
                <a:spcPts val="76"/>
              </a:spcBef>
            </a:pPr>
            <a:r>
              <a:rPr sz="4487" spc="-12" dirty="0"/>
              <a:t>What</a:t>
            </a:r>
            <a:r>
              <a:rPr sz="4487" spc="-293" dirty="0"/>
              <a:t> </a:t>
            </a:r>
            <a:r>
              <a:rPr sz="4487" spc="-176" dirty="0"/>
              <a:t>is a </a:t>
            </a:r>
            <a:r>
              <a:rPr sz="4487" spc="-643" dirty="0"/>
              <a:t>T</a:t>
            </a:r>
            <a:r>
              <a:rPr sz="4487" spc="-276" dirty="0"/>
              <a:t>r</a:t>
            </a:r>
            <a:r>
              <a:rPr sz="4487" spc="-200" dirty="0"/>
              <a:t>ee?</a:t>
            </a:r>
            <a:endParaRPr sz="4487"/>
          </a:p>
        </p:txBody>
      </p:sp>
      <p:sp>
        <p:nvSpPr>
          <p:cNvPr id="4" name="object 4"/>
          <p:cNvSpPr txBox="1"/>
          <p:nvPr/>
        </p:nvSpPr>
        <p:spPr>
          <a:xfrm>
            <a:off x="1911740" y="1317622"/>
            <a:ext cx="8393252" cy="496880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 marR="3081" defTabSz="554492">
              <a:lnSpc>
                <a:spcPct val="113500"/>
              </a:lnSpc>
              <a:spcBef>
                <a:spcPts val="58"/>
              </a:spcBef>
            </a:pP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395" kern="0" spc="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tree</a:t>
            </a:r>
            <a:r>
              <a:rPr sz="1395" kern="0" spc="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395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395" kern="0" spc="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nonlinear</a:t>
            </a:r>
            <a:r>
              <a:rPr sz="1395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395" kern="0" spc="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structure</a:t>
            </a:r>
            <a:r>
              <a:rPr sz="1395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1395" kern="0" spc="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spc="-6" dirty="0">
                <a:solidFill>
                  <a:srgbClr val="FFFFFF"/>
                </a:solidFill>
                <a:latin typeface="Arial"/>
                <a:cs typeface="Arial"/>
              </a:rPr>
              <a:t>hierarchical</a:t>
            </a:r>
            <a:r>
              <a:rPr sz="1395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relationships</a:t>
            </a:r>
            <a:r>
              <a:rPr sz="1395" kern="0" spc="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1395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sz="1395" kern="0" spc="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elements</a:t>
            </a:r>
            <a:r>
              <a:rPr sz="1395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spc="30" dirty="0">
                <a:solidFill>
                  <a:srgbClr val="FFFFFF"/>
                </a:solidFill>
                <a:latin typeface="Arial"/>
                <a:cs typeface="Arial"/>
              </a:rPr>
              <a:t>without</a:t>
            </a:r>
            <a:r>
              <a:rPr sz="1395" kern="0" spc="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having</a:t>
            </a:r>
            <a:r>
              <a:rPr sz="1395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spc="-15" dirty="0">
                <a:solidFill>
                  <a:srgbClr val="FFFFFF"/>
                </a:solidFill>
                <a:latin typeface="Arial"/>
                <a:cs typeface="Arial"/>
              </a:rPr>
              <a:t>any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cycle,</a:t>
            </a:r>
            <a:r>
              <a:rPr sz="1395" kern="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spc="49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1395" kern="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395" kern="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spc="-6" dirty="0">
                <a:solidFill>
                  <a:srgbClr val="FFFFFF"/>
                </a:solidFill>
                <a:latin typeface="Arial"/>
                <a:cs typeface="Arial"/>
              </a:rPr>
              <a:t>basically</a:t>
            </a:r>
            <a:r>
              <a:rPr sz="1395" kern="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reversed</a:t>
            </a:r>
            <a:r>
              <a:rPr sz="1395" kern="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1395" kern="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395" kern="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real</a:t>
            </a:r>
            <a:r>
              <a:rPr sz="1395" kern="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life</a:t>
            </a:r>
            <a:r>
              <a:rPr sz="1395" kern="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spc="-6" dirty="0">
                <a:solidFill>
                  <a:srgbClr val="FFFFFF"/>
                </a:solidFill>
                <a:latin typeface="Arial"/>
                <a:cs typeface="Arial"/>
              </a:rPr>
              <a:t>tree.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92137" y="2112632"/>
            <a:ext cx="754727" cy="229001"/>
          </a:xfrm>
          <a:prstGeom prst="rect">
            <a:avLst/>
          </a:prstGeom>
          <a:solidFill>
            <a:srgbClr val="88FA4E"/>
          </a:solidFill>
          <a:ln w="20941">
            <a:solidFill>
              <a:srgbClr val="000000"/>
            </a:solidFill>
          </a:ln>
        </p:spPr>
        <p:txBody>
          <a:bodyPr vert="horz" wrap="square" lIns="0" tIns="92801" rIns="0" bIns="0" rtlCol="0">
            <a:spAutoFit/>
          </a:bodyPr>
          <a:lstStyle/>
          <a:p>
            <a:pPr marL="200618" defTabSz="554492">
              <a:spcBef>
                <a:spcPts val="731"/>
              </a:spcBef>
            </a:pPr>
            <a:r>
              <a:rPr sz="879" b="1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Drinks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99723" y="2940219"/>
            <a:ext cx="892965" cy="229001"/>
          </a:xfrm>
          <a:prstGeom prst="rect">
            <a:avLst/>
          </a:prstGeom>
          <a:solidFill>
            <a:srgbClr val="56C1FF"/>
          </a:solidFill>
          <a:ln w="20941">
            <a:solidFill>
              <a:srgbClr val="000000"/>
            </a:solidFill>
          </a:ln>
        </p:spPr>
        <p:txBody>
          <a:bodyPr vert="horz" wrap="square" lIns="0" tIns="92801" rIns="0" bIns="0" rtlCol="0">
            <a:spAutoFit/>
          </a:bodyPr>
          <a:lstStyle/>
          <a:p>
            <a:pPr algn="ctr" defTabSz="554492">
              <a:spcBef>
                <a:spcPts val="731"/>
              </a:spcBef>
            </a:pPr>
            <a:r>
              <a:rPr sz="879" b="1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Hot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54780" y="2940219"/>
            <a:ext cx="892965" cy="229001"/>
          </a:xfrm>
          <a:prstGeom prst="rect">
            <a:avLst/>
          </a:prstGeom>
          <a:solidFill>
            <a:srgbClr val="56C1FF"/>
          </a:solidFill>
          <a:ln w="20941">
            <a:solidFill>
              <a:srgbClr val="000000"/>
            </a:solidFill>
          </a:ln>
        </p:spPr>
        <p:txBody>
          <a:bodyPr vert="horz" wrap="square" lIns="0" tIns="92801" rIns="0" bIns="0" rtlCol="0">
            <a:spAutoFit/>
          </a:bodyPr>
          <a:lstStyle/>
          <a:p>
            <a:pPr algn="ctr" defTabSz="554492">
              <a:spcBef>
                <a:spcPts val="731"/>
              </a:spcBef>
            </a:pPr>
            <a:r>
              <a:rPr sz="879" b="1" kern="0" spc="-12" dirty="0">
                <a:solidFill>
                  <a:sysClr val="windowText" lastClr="000000"/>
                </a:solidFill>
                <a:latin typeface="Arial"/>
                <a:cs typeface="Arial"/>
              </a:rPr>
              <a:t>Cold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79456" y="4039045"/>
            <a:ext cx="892965" cy="229001"/>
          </a:xfrm>
          <a:prstGeom prst="rect">
            <a:avLst/>
          </a:prstGeom>
          <a:solidFill>
            <a:srgbClr val="FFF056"/>
          </a:solidFill>
          <a:ln w="20941">
            <a:solidFill>
              <a:srgbClr val="000000"/>
            </a:solidFill>
          </a:ln>
        </p:spPr>
        <p:txBody>
          <a:bodyPr vert="horz" wrap="square" lIns="0" tIns="92801" rIns="0" bIns="0" rtlCol="0">
            <a:spAutoFit/>
          </a:bodyPr>
          <a:lstStyle/>
          <a:p>
            <a:pPr algn="ctr" defTabSz="554492">
              <a:spcBef>
                <a:spcPts val="731"/>
              </a:spcBef>
            </a:pPr>
            <a:r>
              <a:rPr sz="879" b="1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Tea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342864" y="4068408"/>
            <a:ext cx="905672" cy="322299"/>
            <a:chOff x="7160999" y="6709106"/>
            <a:chExt cx="1493520" cy="531495"/>
          </a:xfrm>
        </p:grpSpPr>
        <p:sp>
          <p:nvSpPr>
            <p:cNvPr id="10" name="object 10"/>
            <p:cNvSpPr/>
            <p:nvPr/>
          </p:nvSpPr>
          <p:spPr>
            <a:xfrm>
              <a:off x="7171476" y="6719584"/>
              <a:ext cx="1472565" cy="510540"/>
            </a:xfrm>
            <a:custGeom>
              <a:avLst/>
              <a:gdLst/>
              <a:ahLst/>
              <a:cxnLst/>
              <a:rect l="l" t="t" r="r" b="b"/>
              <a:pathLst>
                <a:path w="1472565" h="510540">
                  <a:moveTo>
                    <a:pt x="1472468" y="0"/>
                  </a:moveTo>
                  <a:lnTo>
                    <a:pt x="0" y="0"/>
                  </a:lnTo>
                  <a:lnTo>
                    <a:pt x="0" y="510014"/>
                  </a:lnTo>
                  <a:lnTo>
                    <a:pt x="1472468" y="510014"/>
                  </a:lnTo>
                  <a:lnTo>
                    <a:pt x="1472468" y="0"/>
                  </a:lnTo>
                  <a:close/>
                </a:path>
              </a:pathLst>
            </a:custGeom>
            <a:solidFill>
              <a:srgbClr val="FFF056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7171476" y="6719584"/>
              <a:ext cx="1472565" cy="510540"/>
            </a:xfrm>
            <a:custGeom>
              <a:avLst/>
              <a:gdLst/>
              <a:ahLst/>
              <a:cxnLst/>
              <a:rect l="l" t="t" r="r" b="b"/>
              <a:pathLst>
                <a:path w="1472565" h="510540">
                  <a:moveTo>
                    <a:pt x="0" y="0"/>
                  </a:moveTo>
                  <a:lnTo>
                    <a:pt x="1472468" y="0"/>
                  </a:lnTo>
                  <a:lnTo>
                    <a:pt x="1472468" y="510014"/>
                  </a:lnTo>
                  <a:lnTo>
                    <a:pt x="0" y="510014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608760" y="4157205"/>
            <a:ext cx="373898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b="1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Coﬀee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42206" y="4074761"/>
            <a:ext cx="892965" cy="229001"/>
          </a:xfrm>
          <a:prstGeom prst="rect">
            <a:avLst/>
          </a:prstGeom>
          <a:solidFill>
            <a:srgbClr val="FFF056"/>
          </a:solidFill>
          <a:ln w="20941">
            <a:solidFill>
              <a:srgbClr val="000000"/>
            </a:solidFill>
          </a:ln>
        </p:spPr>
        <p:txBody>
          <a:bodyPr vert="horz" wrap="square" lIns="0" tIns="92801" rIns="0" bIns="0" rtlCol="0">
            <a:spAutoFit/>
          </a:bodyPr>
          <a:lstStyle/>
          <a:p>
            <a:pPr marL="72776" defTabSz="554492">
              <a:spcBef>
                <a:spcPts val="731"/>
              </a:spcBef>
            </a:pPr>
            <a:r>
              <a:rPr sz="879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Non</a:t>
            </a:r>
            <a:r>
              <a:rPr sz="879" b="1" kern="0" spc="36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879" b="1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alcoholic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328825" y="4039045"/>
            <a:ext cx="892965" cy="229001"/>
          </a:xfrm>
          <a:prstGeom prst="rect">
            <a:avLst/>
          </a:prstGeom>
          <a:solidFill>
            <a:srgbClr val="FFF056"/>
          </a:solidFill>
          <a:ln w="20941">
            <a:solidFill>
              <a:srgbClr val="000000"/>
            </a:solidFill>
          </a:ln>
        </p:spPr>
        <p:txBody>
          <a:bodyPr vert="horz" wrap="square" lIns="0" tIns="92801" rIns="0" bIns="0" rtlCol="0">
            <a:spAutoFit/>
          </a:bodyPr>
          <a:lstStyle/>
          <a:p>
            <a:pPr marL="193687" defTabSz="554492">
              <a:spcBef>
                <a:spcPts val="731"/>
              </a:spcBef>
            </a:pPr>
            <a:r>
              <a:rPr sz="879" b="1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Alcoholic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63351" y="5285816"/>
            <a:ext cx="543326" cy="229001"/>
          </a:xfrm>
          <a:prstGeom prst="rect">
            <a:avLst/>
          </a:prstGeom>
          <a:solidFill>
            <a:srgbClr val="FF95CA"/>
          </a:solidFill>
          <a:ln w="20941">
            <a:solidFill>
              <a:srgbClr val="000000"/>
            </a:solidFill>
          </a:ln>
        </p:spPr>
        <p:txBody>
          <a:bodyPr vert="horz" wrap="square" lIns="0" tIns="92801" rIns="0" bIns="0" rtlCol="0">
            <a:spAutoFit/>
          </a:bodyPr>
          <a:lstStyle/>
          <a:p>
            <a:pPr marL="107433" defTabSz="554492">
              <a:spcBef>
                <a:spcPts val="731"/>
              </a:spcBef>
            </a:pPr>
            <a:r>
              <a:rPr sz="879" b="1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Green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40179" y="5285816"/>
            <a:ext cx="543326" cy="229001"/>
          </a:xfrm>
          <a:prstGeom prst="rect">
            <a:avLst/>
          </a:prstGeom>
          <a:solidFill>
            <a:srgbClr val="FF95CA"/>
          </a:solidFill>
          <a:ln w="20941">
            <a:solidFill>
              <a:srgbClr val="000000"/>
            </a:solidFill>
          </a:ln>
        </p:spPr>
        <p:txBody>
          <a:bodyPr vert="horz" wrap="square" lIns="0" tIns="92801" rIns="0" bIns="0" rtlCol="0">
            <a:spAutoFit/>
          </a:bodyPr>
          <a:lstStyle/>
          <a:p>
            <a:pPr marL="117830" defTabSz="554492">
              <a:spcBef>
                <a:spcPts val="731"/>
              </a:spcBef>
            </a:pPr>
            <a:r>
              <a:rPr sz="879" b="1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Black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682859" y="5279462"/>
            <a:ext cx="724692" cy="322299"/>
            <a:chOff x="6072602" y="8706223"/>
            <a:chExt cx="1195070" cy="531495"/>
          </a:xfrm>
        </p:grpSpPr>
        <p:sp>
          <p:nvSpPr>
            <p:cNvPr id="18" name="object 18"/>
            <p:cNvSpPr/>
            <p:nvPr/>
          </p:nvSpPr>
          <p:spPr>
            <a:xfrm>
              <a:off x="6083079" y="8716701"/>
              <a:ext cx="1174115" cy="510540"/>
            </a:xfrm>
            <a:custGeom>
              <a:avLst/>
              <a:gdLst/>
              <a:ahLst/>
              <a:cxnLst/>
              <a:rect l="l" t="t" r="r" b="b"/>
              <a:pathLst>
                <a:path w="1174115" h="510540">
                  <a:moveTo>
                    <a:pt x="1173892" y="0"/>
                  </a:moveTo>
                  <a:lnTo>
                    <a:pt x="0" y="0"/>
                  </a:lnTo>
                  <a:lnTo>
                    <a:pt x="0" y="510014"/>
                  </a:lnTo>
                  <a:lnTo>
                    <a:pt x="1173892" y="510014"/>
                  </a:lnTo>
                  <a:lnTo>
                    <a:pt x="1173892" y="0"/>
                  </a:lnTo>
                  <a:close/>
                </a:path>
              </a:pathLst>
            </a:custGeom>
            <a:solidFill>
              <a:srgbClr val="FF95CA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6083079" y="8716701"/>
              <a:ext cx="1174115" cy="510540"/>
            </a:xfrm>
            <a:custGeom>
              <a:avLst/>
              <a:gdLst/>
              <a:ahLst/>
              <a:cxnLst/>
              <a:rect l="l" t="t" r="r" b="b"/>
              <a:pathLst>
                <a:path w="1174115" h="510540">
                  <a:moveTo>
                    <a:pt x="0" y="0"/>
                  </a:moveTo>
                  <a:lnTo>
                    <a:pt x="1173892" y="0"/>
                  </a:lnTo>
                  <a:lnTo>
                    <a:pt x="1173892" y="510014"/>
                  </a:lnTo>
                  <a:lnTo>
                    <a:pt x="0" y="510014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742334" y="5368259"/>
            <a:ext cx="605707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b="1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Americano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517730" y="5279462"/>
            <a:ext cx="556033" cy="322299"/>
            <a:chOff x="7449366" y="8706223"/>
            <a:chExt cx="916940" cy="531495"/>
          </a:xfrm>
        </p:grpSpPr>
        <p:sp>
          <p:nvSpPr>
            <p:cNvPr id="22" name="object 22"/>
            <p:cNvSpPr/>
            <p:nvPr/>
          </p:nvSpPr>
          <p:spPr>
            <a:xfrm>
              <a:off x="7459843" y="8716701"/>
              <a:ext cx="895985" cy="510540"/>
            </a:xfrm>
            <a:custGeom>
              <a:avLst/>
              <a:gdLst/>
              <a:ahLst/>
              <a:cxnLst/>
              <a:rect l="l" t="t" r="r" b="b"/>
              <a:pathLst>
                <a:path w="895984" h="510540">
                  <a:moveTo>
                    <a:pt x="895732" y="0"/>
                  </a:moveTo>
                  <a:lnTo>
                    <a:pt x="0" y="0"/>
                  </a:lnTo>
                  <a:lnTo>
                    <a:pt x="0" y="510014"/>
                  </a:lnTo>
                  <a:lnTo>
                    <a:pt x="895732" y="510014"/>
                  </a:lnTo>
                  <a:lnTo>
                    <a:pt x="895732" y="0"/>
                  </a:lnTo>
                  <a:close/>
                </a:path>
              </a:pathLst>
            </a:custGeom>
            <a:solidFill>
              <a:srgbClr val="FF95CA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7459843" y="8716701"/>
              <a:ext cx="895985" cy="510540"/>
            </a:xfrm>
            <a:custGeom>
              <a:avLst/>
              <a:gdLst/>
              <a:ahLst/>
              <a:cxnLst/>
              <a:rect l="l" t="t" r="r" b="b"/>
              <a:pathLst>
                <a:path w="895984" h="510540">
                  <a:moveTo>
                    <a:pt x="0" y="0"/>
                  </a:moveTo>
                  <a:lnTo>
                    <a:pt x="895732" y="0"/>
                  </a:lnTo>
                  <a:lnTo>
                    <a:pt x="895732" y="510014"/>
                  </a:lnTo>
                  <a:lnTo>
                    <a:pt x="0" y="510014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648248" y="5368259"/>
            <a:ext cx="294959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b="1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Latte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207753" y="5279462"/>
            <a:ext cx="811716" cy="322299"/>
            <a:chOff x="8587265" y="8706223"/>
            <a:chExt cx="1338580" cy="531495"/>
          </a:xfrm>
        </p:grpSpPr>
        <p:sp>
          <p:nvSpPr>
            <p:cNvPr id="26" name="object 26"/>
            <p:cNvSpPr/>
            <p:nvPr/>
          </p:nvSpPr>
          <p:spPr>
            <a:xfrm>
              <a:off x="8597743" y="8716701"/>
              <a:ext cx="1317625" cy="510540"/>
            </a:xfrm>
            <a:custGeom>
              <a:avLst/>
              <a:gdLst/>
              <a:ahLst/>
              <a:cxnLst/>
              <a:rect l="l" t="t" r="r" b="b"/>
              <a:pathLst>
                <a:path w="1317625" h="510540">
                  <a:moveTo>
                    <a:pt x="1317212" y="0"/>
                  </a:moveTo>
                  <a:lnTo>
                    <a:pt x="0" y="0"/>
                  </a:lnTo>
                  <a:lnTo>
                    <a:pt x="0" y="510014"/>
                  </a:lnTo>
                  <a:lnTo>
                    <a:pt x="1317212" y="510014"/>
                  </a:lnTo>
                  <a:lnTo>
                    <a:pt x="1317212" y="0"/>
                  </a:lnTo>
                  <a:close/>
                </a:path>
              </a:pathLst>
            </a:custGeom>
            <a:solidFill>
              <a:srgbClr val="FF95CA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8597743" y="8716701"/>
              <a:ext cx="1317625" cy="510540"/>
            </a:xfrm>
            <a:custGeom>
              <a:avLst/>
              <a:gdLst/>
              <a:ahLst/>
              <a:cxnLst/>
              <a:rect l="l" t="t" r="r" b="b"/>
              <a:pathLst>
                <a:path w="1317625" h="510540">
                  <a:moveTo>
                    <a:pt x="0" y="0"/>
                  </a:moveTo>
                  <a:lnTo>
                    <a:pt x="1317212" y="0"/>
                  </a:lnTo>
                  <a:lnTo>
                    <a:pt x="1317212" y="510014"/>
                  </a:lnTo>
                  <a:lnTo>
                    <a:pt x="0" y="510014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277767" y="5368259"/>
            <a:ext cx="671553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b="1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Cappuccino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287530" y="5285816"/>
            <a:ext cx="543326" cy="229001"/>
          </a:xfrm>
          <a:prstGeom prst="rect">
            <a:avLst/>
          </a:prstGeom>
          <a:solidFill>
            <a:srgbClr val="FF95CA"/>
          </a:solidFill>
          <a:ln w="20941">
            <a:solidFill>
              <a:srgbClr val="000000"/>
            </a:solidFill>
          </a:ln>
        </p:spPr>
        <p:txBody>
          <a:bodyPr vert="horz" wrap="square" lIns="0" tIns="92801" rIns="0" bIns="0" rtlCol="0">
            <a:spAutoFit/>
          </a:bodyPr>
          <a:lstStyle/>
          <a:p>
            <a:pPr marL="146709" defTabSz="554492">
              <a:spcBef>
                <a:spcPts val="731"/>
              </a:spcBef>
            </a:pPr>
            <a:r>
              <a:rPr sz="879" b="1" kern="0" spc="-12" dirty="0">
                <a:solidFill>
                  <a:sysClr val="windowText" lastClr="000000"/>
                </a:solidFill>
                <a:latin typeface="Arial"/>
                <a:cs typeface="Arial"/>
              </a:rPr>
              <a:t>Cola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078333" y="5285816"/>
            <a:ext cx="474014" cy="229001"/>
          </a:xfrm>
          <a:prstGeom prst="rect">
            <a:avLst/>
          </a:prstGeom>
          <a:solidFill>
            <a:srgbClr val="FF95CA"/>
          </a:solidFill>
          <a:ln w="20941">
            <a:solidFill>
              <a:srgbClr val="000000"/>
            </a:solidFill>
          </a:ln>
        </p:spPr>
        <p:txBody>
          <a:bodyPr vert="horz" wrap="square" lIns="0" tIns="92801" rIns="0" bIns="0" rtlCol="0">
            <a:spAutoFit/>
          </a:bodyPr>
          <a:lstStyle/>
          <a:p>
            <a:pPr marL="83174" defTabSz="554492">
              <a:spcBef>
                <a:spcPts val="731"/>
              </a:spcBef>
            </a:pPr>
            <a:r>
              <a:rPr sz="879" b="1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Fanta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799935" y="5285816"/>
            <a:ext cx="474014" cy="229001"/>
          </a:xfrm>
          <a:prstGeom prst="rect">
            <a:avLst/>
          </a:prstGeom>
          <a:solidFill>
            <a:srgbClr val="FF95CA"/>
          </a:solidFill>
          <a:ln w="20941">
            <a:solidFill>
              <a:srgbClr val="000000"/>
            </a:solidFill>
          </a:ln>
        </p:spPr>
        <p:txBody>
          <a:bodyPr vert="horz" wrap="square" lIns="0" tIns="92801" rIns="0" bIns="0" rtlCol="0">
            <a:spAutoFit/>
          </a:bodyPr>
          <a:lstStyle/>
          <a:p>
            <a:pPr marL="97036" defTabSz="554492">
              <a:spcBef>
                <a:spcPts val="731"/>
              </a:spcBef>
            </a:pPr>
            <a:r>
              <a:rPr sz="879" b="1" kern="0" spc="-12" dirty="0">
                <a:solidFill>
                  <a:sysClr val="windowText" lastClr="000000"/>
                </a:solidFill>
                <a:latin typeface="Arial"/>
                <a:cs typeface="Arial"/>
              </a:rPr>
              <a:t>Soda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060973" y="5285816"/>
            <a:ext cx="543326" cy="229001"/>
          </a:xfrm>
          <a:prstGeom prst="rect">
            <a:avLst/>
          </a:prstGeom>
          <a:solidFill>
            <a:srgbClr val="FF95CA"/>
          </a:solidFill>
          <a:ln w="20941">
            <a:solidFill>
              <a:srgbClr val="000000"/>
            </a:solidFill>
          </a:ln>
        </p:spPr>
        <p:txBody>
          <a:bodyPr vert="horz" wrap="square" lIns="0" tIns="92801" rIns="0" bIns="0" rtlCol="0">
            <a:spAutoFit/>
          </a:bodyPr>
          <a:lstStyle/>
          <a:p>
            <a:pPr marL="143244" defTabSz="554492">
              <a:spcBef>
                <a:spcPts val="731"/>
              </a:spcBef>
            </a:pPr>
            <a:r>
              <a:rPr sz="879" b="1" kern="0" spc="-12" dirty="0">
                <a:solidFill>
                  <a:sysClr val="windowText" lastClr="000000"/>
                </a:solidFill>
                <a:latin typeface="Arial"/>
                <a:cs typeface="Arial"/>
              </a:rPr>
              <a:t>Beer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100978" y="5285816"/>
            <a:ext cx="543326" cy="229001"/>
          </a:xfrm>
          <a:prstGeom prst="rect">
            <a:avLst/>
          </a:prstGeom>
          <a:solidFill>
            <a:srgbClr val="FF95CA"/>
          </a:solidFill>
          <a:ln w="20941">
            <a:solidFill>
              <a:srgbClr val="000000"/>
            </a:solidFill>
          </a:ln>
        </p:spPr>
        <p:txBody>
          <a:bodyPr vert="horz" wrap="square" lIns="0" tIns="92801" rIns="0" bIns="0" rtlCol="0">
            <a:spAutoFit/>
          </a:bodyPr>
          <a:lstStyle/>
          <a:p>
            <a:pPr marL="135927" defTabSz="554492">
              <a:spcBef>
                <a:spcPts val="731"/>
              </a:spcBef>
            </a:pPr>
            <a:r>
              <a:rPr sz="879" b="1" kern="0" spc="-12" dirty="0">
                <a:solidFill>
                  <a:sysClr val="windowText" lastClr="000000"/>
                </a:solidFill>
                <a:latin typeface="Arial"/>
                <a:cs typeface="Arial"/>
              </a:rPr>
              <a:t>Wine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078666" y="2410096"/>
            <a:ext cx="1407411" cy="524073"/>
          </a:xfrm>
          <a:custGeom>
            <a:avLst/>
            <a:gdLst/>
            <a:ahLst/>
            <a:cxnLst/>
            <a:rect l="l" t="t" r="r" b="b"/>
            <a:pathLst>
              <a:path w="2320925" h="864235">
                <a:moveTo>
                  <a:pt x="0" y="863741"/>
                </a:moveTo>
                <a:lnTo>
                  <a:pt x="2320446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253290" y="2387958"/>
            <a:ext cx="1795171" cy="564505"/>
          </a:xfrm>
          <a:custGeom>
            <a:avLst/>
            <a:gdLst/>
            <a:ahLst/>
            <a:cxnLst/>
            <a:rect l="l" t="t" r="r" b="b"/>
            <a:pathLst>
              <a:path w="2960369" h="930910">
                <a:moveTo>
                  <a:pt x="2960315" y="930913"/>
                </a:move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775385" y="3255910"/>
            <a:ext cx="721611" cy="777060"/>
          </a:xfrm>
          <a:custGeom>
            <a:avLst/>
            <a:gdLst/>
            <a:ahLst/>
            <a:cxnLst/>
            <a:rect l="l" t="t" r="r" b="b"/>
            <a:pathLst>
              <a:path w="1189989" h="1281429">
                <a:moveTo>
                  <a:pt x="0" y="1280976"/>
                </a:moveTo>
                <a:lnTo>
                  <a:pt x="1189394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374908" y="3255911"/>
            <a:ext cx="940328" cy="812871"/>
          </a:xfrm>
          <a:custGeom>
            <a:avLst/>
            <a:gdLst/>
            <a:ahLst/>
            <a:cxnLst/>
            <a:rect l="l" t="t" r="r" b="b"/>
            <a:pathLst>
              <a:path w="1550669" h="1340484">
                <a:moveTo>
                  <a:pt x="0" y="1339875"/>
                </a:moveTo>
                <a:lnTo>
                  <a:pt x="1550124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687971" y="3255910"/>
            <a:ext cx="900666" cy="777060"/>
          </a:xfrm>
          <a:custGeom>
            <a:avLst/>
            <a:gdLst/>
            <a:ahLst/>
            <a:cxnLst/>
            <a:rect l="l" t="t" r="r" b="b"/>
            <a:pathLst>
              <a:path w="1485265" h="1281429">
                <a:moveTo>
                  <a:pt x="1485242" y="1280976"/>
                </a:move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937069" y="4354737"/>
            <a:ext cx="586838" cy="924925"/>
          </a:xfrm>
          <a:custGeom>
            <a:avLst/>
            <a:gdLst/>
            <a:ahLst/>
            <a:cxnLst/>
            <a:rect l="l" t="t" r="r" b="b"/>
            <a:pathLst>
              <a:path w="967739" h="1525270">
                <a:moveTo>
                  <a:pt x="0" y="1524946"/>
                </a:moveTo>
                <a:lnTo>
                  <a:pt x="967451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613591" y="4354737"/>
            <a:ext cx="10782" cy="924925"/>
          </a:xfrm>
          <a:custGeom>
            <a:avLst/>
            <a:gdLst/>
            <a:ahLst/>
            <a:cxnLst/>
            <a:rect l="l" t="t" r="r" b="b"/>
            <a:pathLst>
              <a:path w="17779" h="1525270">
                <a:moveTo>
                  <a:pt x="0" y="1524946"/>
                </a:moveTo>
                <a:lnTo>
                  <a:pt x="17299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3799830" y="3246386"/>
            <a:ext cx="1714693" cy="2042768"/>
            <a:chOff x="6265495" y="5353531"/>
            <a:chExt cx="2827655" cy="3368675"/>
          </a:xfrm>
        </p:grpSpPr>
        <p:sp>
          <p:nvSpPr>
            <p:cNvPr id="42" name="object 42"/>
            <p:cNvSpPr/>
            <p:nvPr/>
          </p:nvSpPr>
          <p:spPr>
            <a:xfrm>
              <a:off x="6281201" y="5369237"/>
              <a:ext cx="1357630" cy="1340485"/>
            </a:xfrm>
            <a:custGeom>
              <a:avLst/>
              <a:gdLst/>
              <a:ahLst/>
              <a:cxnLst/>
              <a:rect l="l" t="t" r="r" b="b"/>
              <a:pathLst>
                <a:path w="1357629" h="1340484">
                  <a:moveTo>
                    <a:pt x="1357532" y="1339875"/>
                  </a:moveTo>
                  <a:lnTo>
                    <a:pt x="0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6834552" y="7240183"/>
              <a:ext cx="908685" cy="1466215"/>
            </a:xfrm>
            <a:custGeom>
              <a:avLst/>
              <a:gdLst/>
              <a:ahLst/>
              <a:cxnLst/>
              <a:rect l="l" t="t" r="r" b="b"/>
              <a:pathLst>
                <a:path w="908684" h="1466215">
                  <a:moveTo>
                    <a:pt x="0" y="1466047"/>
                  </a:moveTo>
                  <a:lnTo>
                    <a:pt x="908561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7907711" y="7240183"/>
              <a:ext cx="0" cy="1466215"/>
            </a:xfrm>
            <a:custGeom>
              <a:avLst/>
              <a:gdLst/>
              <a:ahLst/>
              <a:cxnLst/>
              <a:rect l="l" t="t" r="r" b="b"/>
              <a:pathLst>
                <a:path h="1466215">
                  <a:moveTo>
                    <a:pt x="0" y="1466047"/>
                  </a:moveTo>
                  <a:lnTo>
                    <a:pt x="0" y="1466047"/>
                  </a:lnTo>
                  <a:lnTo>
                    <a:pt x="0" y="50553"/>
                  </a:lnTo>
                  <a:lnTo>
                    <a:pt x="0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8087062" y="7240183"/>
              <a:ext cx="990600" cy="1466215"/>
            </a:xfrm>
            <a:custGeom>
              <a:avLst/>
              <a:gdLst/>
              <a:ahLst/>
              <a:cxnLst/>
              <a:rect l="l" t="t" r="r" b="b"/>
              <a:pathLst>
                <a:path w="990600" h="1466215">
                  <a:moveTo>
                    <a:pt x="990011" y="1466047"/>
                  </a:moveTo>
                  <a:lnTo>
                    <a:pt x="0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6" name="object 46"/>
          <p:cNvSpPr/>
          <p:nvPr/>
        </p:nvSpPr>
        <p:spPr>
          <a:xfrm>
            <a:off x="6642804" y="4390454"/>
            <a:ext cx="462463" cy="889114"/>
          </a:xfrm>
          <a:custGeom>
            <a:avLst/>
            <a:gdLst/>
            <a:ahLst/>
            <a:cxnLst/>
            <a:rect l="l" t="t" r="r" b="b"/>
            <a:pathLst>
              <a:path w="762634" h="1466215">
                <a:moveTo>
                  <a:pt x="0" y="1466047"/>
                </a:moveTo>
                <a:lnTo>
                  <a:pt x="762095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7195978" y="4380930"/>
            <a:ext cx="737784" cy="908367"/>
            <a:chOff x="11865995" y="7224477"/>
            <a:chExt cx="1216660" cy="1497965"/>
          </a:xfrm>
        </p:grpSpPr>
        <p:sp>
          <p:nvSpPr>
            <p:cNvPr id="48" name="object 48"/>
            <p:cNvSpPr/>
            <p:nvPr/>
          </p:nvSpPr>
          <p:spPr>
            <a:xfrm>
              <a:off x="11881701" y="7240183"/>
              <a:ext cx="153670" cy="1466215"/>
            </a:xfrm>
            <a:custGeom>
              <a:avLst/>
              <a:gdLst/>
              <a:ahLst/>
              <a:cxnLst/>
              <a:rect l="l" t="t" r="r" b="b"/>
              <a:pathLst>
                <a:path w="153670" h="1466215">
                  <a:moveTo>
                    <a:pt x="153327" y="1466047"/>
                  </a:moveTo>
                  <a:lnTo>
                    <a:pt x="0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12039958" y="7240183"/>
              <a:ext cx="1027430" cy="1466215"/>
            </a:xfrm>
            <a:custGeom>
              <a:avLst/>
              <a:gdLst/>
              <a:ahLst/>
              <a:cxnLst/>
              <a:rect l="l" t="t" r="r" b="b"/>
              <a:pathLst>
                <a:path w="1027430" h="1466215">
                  <a:moveTo>
                    <a:pt x="1026865" y="1466047"/>
                  </a:moveTo>
                  <a:lnTo>
                    <a:pt x="0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0" name="object 50"/>
          <p:cNvSpPr/>
          <p:nvPr/>
        </p:nvSpPr>
        <p:spPr>
          <a:xfrm>
            <a:off x="9424563" y="4354737"/>
            <a:ext cx="298810" cy="924925"/>
          </a:xfrm>
          <a:custGeom>
            <a:avLst/>
            <a:gdLst/>
            <a:ahLst/>
            <a:cxnLst/>
            <a:rect l="l" t="t" r="r" b="b"/>
            <a:pathLst>
              <a:path w="492759" h="1525270">
                <a:moveTo>
                  <a:pt x="0" y="1524946"/>
                </a:moveTo>
                <a:lnTo>
                  <a:pt x="492566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9847266" y="4354737"/>
            <a:ext cx="413559" cy="924925"/>
          </a:xfrm>
          <a:custGeom>
            <a:avLst/>
            <a:gdLst/>
            <a:ahLst/>
            <a:cxnLst/>
            <a:rect l="l" t="t" r="r" b="b"/>
            <a:pathLst>
              <a:path w="681990" h="1525270">
                <a:moveTo>
                  <a:pt x="681621" y="1524946"/>
                </a:move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911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700231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515601">
              <a:spcBef>
                <a:spcPts val="76"/>
              </a:spcBef>
            </a:pPr>
            <a:r>
              <a:rPr sz="4487" spc="-139" dirty="0"/>
              <a:t>Binary</a:t>
            </a:r>
            <a:r>
              <a:rPr sz="4487" spc="-176" dirty="0"/>
              <a:t> </a:t>
            </a:r>
            <a:r>
              <a:rPr sz="4487" spc="-585" dirty="0"/>
              <a:t>T</a:t>
            </a:r>
            <a:r>
              <a:rPr sz="4487" spc="-218" dirty="0"/>
              <a:t>r</a:t>
            </a:r>
            <a:r>
              <a:rPr sz="4487" spc="-136" dirty="0"/>
              <a:t>ee</a:t>
            </a:r>
            <a:endParaRPr sz="4487"/>
          </a:p>
        </p:txBody>
      </p:sp>
      <p:sp>
        <p:nvSpPr>
          <p:cNvPr id="4" name="object 4"/>
          <p:cNvSpPr txBox="1"/>
          <p:nvPr/>
        </p:nvSpPr>
        <p:spPr>
          <a:xfrm>
            <a:off x="1899623" y="1861872"/>
            <a:ext cx="1254155" cy="307486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 defTabSz="554492">
              <a:spcBef>
                <a:spcPts val="69"/>
              </a:spcBef>
            </a:pPr>
            <a:r>
              <a:rPr sz="1940" b="1" kern="0" spc="-18" dirty="0">
                <a:solidFill>
                  <a:srgbClr val="FFFFFF"/>
                </a:solidFill>
                <a:latin typeface="Arial"/>
                <a:cs typeface="Arial"/>
              </a:rPr>
              <a:t>Linked</a:t>
            </a:r>
            <a:r>
              <a:rPr sz="1940" b="1" kern="0" spc="-10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40" b="1" kern="0" spc="-67" dirty="0">
                <a:solidFill>
                  <a:srgbClr val="FFFFFF"/>
                </a:solidFill>
                <a:latin typeface="Arial"/>
                <a:cs typeface="Arial"/>
              </a:rPr>
              <a:t>List</a:t>
            </a:r>
            <a:endParaRPr sz="194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19369" y="3782276"/>
            <a:ext cx="959581" cy="889499"/>
          </a:xfrm>
          <a:custGeom>
            <a:avLst/>
            <a:gdLst/>
            <a:ahLst/>
            <a:cxnLst/>
            <a:rect l="l" t="t" r="r" b="b"/>
            <a:pathLst>
              <a:path w="1582420" h="1466850">
                <a:moveTo>
                  <a:pt x="0" y="1466659"/>
                </a:moveTo>
                <a:lnTo>
                  <a:pt x="1581920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20731" y="3782276"/>
            <a:ext cx="926080" cy="856769"/>
          </a:xfrm>
          <a:custGeom>
            <a:avLst/>
            <a:gdLst/>
            <a:ahLst/>
            <a:cxnLst/>
            <a:rect l="l" t="t" r="r" b="b"/>
            <a:pathLst>
              <a:path w="1527175" h="1412875">
                <a:moveTo>
                  <a:pt x="1526813" y="1412460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897806" y="2267663"/>
            <a:ext cx="3346981" cy="1179068"/>
            <a:chOff x="6427065" y="3739544"/>
            <a:chExt cx="5519420" cy="1944370"/>
          </a:xfrm>
        </p:grpSpPr>
        <p:sp>
          <p:nvSpPr>
            <p:cNvPr id="8" name="object 8"/>
            <p:cNvSpPr/>
            <p:nvPr/>
          </p:nvSpPr>
          <p:spPr>
            <a:xfrm>
              <a:off x="6442940" y="3984681"/>
              <a:ext cx="2390775" cy="1683385"/>
            </a:xfrm>
            <a:custGeom>
              <a:avLst/>
              <a:gdLst/>
              <a:ahLst/>
              <a:cxnLst/>
              <a:rect l="l" t="t" r="r" b="b"/>
              <a:pathLst>
                <a:path w="2390775" h="1683385">
                  <a:moveTo>
                    <a:pt x="0" y="1682844"/>
                  </a:moveTo>
                  <a:lnTo>
                    <a:pt x="2390252" y="0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7950791" y="3750022"/>
              <a:ext cx="739775" cy="631190"/>
            </a:xfrm>
            <a:custGeom>
              <a:avLst/>
              <a:gdLst/>
              <a:ahLst/>
              <a:cxnLst/>
              <a:rect l="l" t="t" r="r" b="b"/>
              <a:pathLst>
                <a:path w="739775" h="631189">
                  <a:moveTo>
                    <a:pt x="0" y="0"/>
                  </a:moveTo>
                  <a:lnTo>
                    <a:pt x="739410" y="0"/>
                  </a:lnTo>
                  <a:lnTo>
                    <a:pt x="739410" y="630609"/>
                  </a:lnTo>
                  <a:lnTo>
                    <a:pt x="0" y="630609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9183082" y="3984681"/>
              <a:ext cx="2747645" cy="1683385"/>
            </a:xfrm>
            <a:custGeom>
              <a:avLst/>
              <a:gdLst/>
              <a:ahLst/>
              <a:cxnLst/>
              <a:rect l="l" t="t" r="r" b="b"/>
              <a:pathLst>
                <a:path w="2747645" h="1683385">
                  <a:moveTo>
                    <a:pt x="2747527" y="1682844"/>
                  </a:moveTo>
                  <a:lnTo>
                    <a:pt x="0" y="0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2509947" y="3436788"/>
            <a:ext cx="1795556" cy="1244529"/>
            <a:chOff x="4138382" y="5667519"/>
            <a:chExt cx="2961005" cy="2052320"/>
          </a:xfrm>
        </p:grpSpPr>
        <p:sp>
          <p:nvSpPr>
            <p:cNvPr id="12" name="object 12"/>
            <p:cNvSpPr/>
            <p:nvPr/>
          </p:nvSpPr>
          <p:spPr>
            <a:xfrm>
              <a:off x="4288092" y="6237252"/>
              <a:ext cx="1223010" cy="1412875"/>
            </a:xfrm>
            <a:custGeom>
              <a:avLst/>
              <a:gdLst/>
              <a:ahLst/>
              <a:cxnLst/>
              <a:rect l="l" t="t" r="r" b="b"/>
              <a:pathLst>
                <a:path w="1223010" h="1412875">
                  <a:moveTo>
                    <a:pt x="0" y="1412460"/>
                  </a:moveTo>
                  <a:lnTo>
                    <a:pt x="1222684" y="0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4148860" y="5677996"/>
              <a:ext cx="739775" cy="631190"/>
            </a:xfrm>
            <a:custGeom>
              <a:avLst/>
              <a:gdLst/>
              <a:ahLst/>
              <a:cxnLst/>
              <a:rect l="l" t="t" r="r" b="b"/>
              <a:pathLst>
                <a:path w="739775" h="631189">
                  <a:moveTo>
                    <a:pt x="0" y="0"/>
                  </a:moveTo>
                  <a:lnTo>
                    <a:pt x="739410" y="0"/>
                  </a:lnTo>
                  <a:lnTo>
                    <a:pt x="739410" y="630609"/>
                  </a:lnTo>
                  <a:lnTo>
                    <a:pt x="0" y="630609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5697758" y="6237252"/>
              <a:ext cx="1385570" cy="1466850"/>
            </a:xfrm>
            <a:custGeom>
              <a:avLst/>
              <a:gdLst/>
              <a:ahLst/>
              <a:cxnLst/>
              <a:rect l="l" t="t" r="r" b="b"/>
              <a:pathLst>
                <a:path w="1385570" h="1466850">
                  <a:moveTo>
                    <a:pt x="1385377" y="1466659"/>
                  </a:moveTo>
                  <a:lnTo>
                    <a:pt x="0" y="0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828144" y="2280366"/>
            <a:ext cx="435893" cy="255934"/>
          </a:xfrm>
          <a:prstGeom prst="rect">
            <a:avLst/>
          </a:prstGeom>
          <a:solidFill>
            <a:srgbClr val="88FA4E"/>
          </a:solidFill>
        </p:spPr>
        <p:txBody>
          <a:bodyPr vert="horz" wrap="square" lIns="0" tIns="87025" rIns="0" bIns="0" rtlCol="0">
            <a:spAutoFit/>
          </a:bodyPr>
          <a:lstStyle/>
          <a:p>
            <a:pPr marL="93571" defTabSz="554492">
              <a:spcBef>
                <a:spcPts val="685"/>
              </a:spcBef>
            </a:pPr>
            <a:r>
              <a:rPr sz="1092" b="1" kern="0" spc="27" dirty="0">
                <a:solidFill>
                  <a:sysClr val="windowText" lastClr="000000"/>
                </a:solidFill>
                <a:latin typeface="Arial"/>
                <a:cs typeface="Arial"/>
              </a:rPr>
              <a:t>222</a:t>
            </a:r>
            <a:endParaRPr sz="1092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276314" y="2274016"/>
            <a:ext cx="834050" cy="382754"/>
          </a:xfrm>
          <a:custGeom>
            <a:avLst/>
            <a:gdLst/>
            <a:ahLst/>
            <a:cxnLst/>
            <a:rect l="l" t="t" r="r" b="b"/>
            <a:pathLst>
              <a:path w="1375409" h="631189">
                <a:moveTo>
                  <a:pt x="0" y="0"/>
                </a:moveTo>
                <a:lnTo>
                  <a:pt x="1375341" y="0"/>
                </a:lnTo>
                <a:lnTo>
                  <a:pt x="1375341" y="630609"/>
                </a:lnTo>
                <a:lnTo>
                  <a:pt x="0" y="630609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82665" y="2280366"/>
            <a:ext cx="821343" cy="255934"/>
          </a:xfrm>
          <a:prstGeom prst="rect">
            <a:avLst/>
          </a:prstGeom>
          <a:solidFill>
            <a:srgbClr val="88FA4E"/>
          </a:solidFill>
        </p:spPr>
        <p:txBody>
          <a:bodyPr vert="horz" wrap="square" lIns="0" tIns="87025" rIns="0" bIns="0" rtlCol="0">
            <a:spAutoFit/>
          </a:bodyPr>
          <a:lstStyle/>
          <a:p>
            <a:pPr marL="203699" defTabSz="554492">
              <a:spcBef>
                <a:spcPts val="685"/>
              </a:spcBef>
            </a:pPr>
            <a:r>
              <a:rPr sz="1092" b="1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Drinks</a:t>
            </a:r>
            <a:endParaRPr sz="1092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10199" y="2274016"/>
            <a:ext cx="438974" cy="262544"/>
          </a:xfrm>
          <a:prstGeom prst="rect">
            <a:avLst/>
          </a:prstGeom>
          <a:solidFill>
            <a:srgbClr val="88FA4E"/>
          </a:solidFill>
          <a:ln w="20941">
            <a:solidFill>
              <a:srgbClr val="000000"/>
            </a:solidFill>
          </a:ln>
        </p:spPr>
        <p:txBody>
          <a:bodyPr vert="horz" wrap="square" lIns="0" tIns="93571" rIns="0" bIns="0" rtlCol="0">
            <a:spAutoFit/>
          </a:bodyPr>
          <a:lstStyle/>
          <a:p>
            <a:pPr marL="95111" defTabSz="554492">
              <a:spcBef>
                <a:spcPts val="737"/>
              </a:spcBef>
            </a:pPr>
            <a:r>
              <a:rPr sz="1092" b="1" kern="0" spc="27" dirty="0">
                <a:solidFill>
                  <a:sysClr val="windowText" lastClr="000000"/>
                </a:solidFill>
                <a:latin typeface="Arial"/>
                <a:cs typeface="Arial"/>
              </a:rPr>
              <a:t>333</a:t>
            </a:r>
            <a:endParaRPr sz="1092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47949" y="2695558"/>
            <a:ext cx="274936" cy="184680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 defTabSz="554492">
              <a:spcBef>
                <a:spcPts val="58"/>
              </a:spcBef>
            </a:pPr>
            <a:r>
              <a:rPr sz="1152" b="1" kern="0" spc="21" dirty="0">
                <a:solidFill>
                  <a:srgbClr val="FFFFFF"/>
                </a:solidFill>
                <a:latin typeface="Arial"/>
                <a:cs typeface="Arial"/>
              </a:rPr>
              <a:t>111</a:t>
            </a:r>
            <a:endParaRPr sz="1152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22650" y="3449492"/>
            <a:ext cx="435893" cy="256617"/>
          </a:xfrm>
          <a:prstGeom prst="rect">
            <a:avLst/>
          </a:prstGeom>
          <a:solidFill>
            <a:srgbClr val="56C1FF"/>
          </a:solidFill>
        </p:spPr>
        <p:txBody>
          <a:bodyPr vert="horz" wrap="square" lIns="0" tIns="97036" rIns="0" bIns="0" rtlCol="0">
            <a:spAutoFit/>
          </a:bodyPr>
          <a:lstStyle/>
          <a:p>
            <a:pPr marL="99347" defTabSz="554492">
              <a:spcBef>
                <a:spcPts val="764"/>
              </a:spcBef>
            </a:pPr>
            <a:r>
              <a:rPr sz="1031" b="1" kern="0" spc="30" dirty="0">
                <a:solidFill>
                  <a:sysClr val="windowText" lastClr="000000"/>
                </a:solidFill>
                <a:latin typeface="Arial"/>
                <a:cs typeface="Arial"/>
              </a:rPr>
              <a:t>444</a:t>
            </a:r>
            <a:endParaRPr sz="1031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970820" y="3443142"/>
            <a:ext cx="834050" cy="382754"/>
          </a:xfrm>
          <a:custGeom>
            <a:avLst/>
            <a:gdLst/>
            <a:ahLst/>
            <a:cxnLst/>
            <a:rect l="l" t="t" r="r" b="b"/>
            <a:pathLst>
              <a:path w="1375410" h="631189">
                <a:moveTo>
                  <a:pt x="0" y="0"/>
                </a:moveTo>
                <a:lnTo>
                  <a:pt x="1375341" y="0"/>
                </a:lnTo>
                <a:lnTo>
                  <a:pt x="1375341" y="630609"/>
                </a:lnTo>
                <a:lnTo>
                  <a:pt x="0" y="630609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77170" y="3449492"/>
            <a:ext cx="821343" cy="256617"/>
          </a:xfrm>
          <a:prstGeom prst="rect">
            <a:avLst/>
          </a:prstGeom>
          <a:solidFill>
            <a:srgbClr val="56C1FF"/>
          </a:solidFill>
        </p:spPr>
        <p:txBody>
          <a:bodyPr vert="horz" wrap="square" lIns="0" tIns="97036" rIns="0" bIns="0" rtlCol="0">
            <a:spAutoFit/>
          </a:bodyPr>
          <a:lstStyle/>
          <a:p>
            <a:pPr algn="ctr" defTabSz="554492">
              <a:spcBef>
                <a:spcPts val="764"/>
              </a:spcBef>
            </a:pPr>
            <a:r>
              <a:rPr sz="1031" b="1" kern="0" spc="18" dirty="0">
                <a:solidFill>
                  <a:sysClr val="windowText" lastClr="000000"/>
                </a:solidFill>
                <a:latin typeface="Arial"/>
                <a:cs typeface="Arial"/>
              </a:rPr>
              <a:t>Hot</a:t>
            </a:r>
            <a:endParaRPr sz="1031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04704" y="3443142"/>
            <a:ext cx="438974" cy="263227"/>
          </a:xfrm>
          <a:prstGeom prst="rect">
            <a:avLst/>
          </a:prstGeom>
          <a:solidFill>
            <a:srgbClr val="56C1FF"/>
          </a:solidFill>
          <a:ln w="20941">
            <a:solidFill>
              <a:srgbClr val="000000"/>
            </a:solidFill>
          </a:ln>
        </p:spPr>
        <p:txBody>
          <a:bodyPr vert="horz" wrap="square" lIns="0" tIns="103582" rIns="0" bIns="0" rtlCol="0">
            <a:spAutoFit/>
          </a:bodyPr>
          <a:lstStyle/>
          <a:p>
            <a:pPr marL="100502" defTabSz="554492">
              <a:spcBef>
                <a:spcPts val="816"/>
              </a:spcBef>
            </a:pPr>
            <a:r>
              <a:rPr sz="1031" b="1" kern="0" spc="30" dirty="0">
                <a:solidFill>
                  <a:sysClr val="windowText" lastClr="000000"/>
                </a:solidFill>
                <a:latin typeface="Arial"/>
                <a:cs typeface="Arial"/>
              </a:rPr>
              <a:t>555</a:t>
            </a:r>
            <a:endParaRPr sz="1031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42455" y="3864683"/>
            <a:ext cx="274936" cy="184680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 defTabSz="554492">
              <a:spcBef>
                <a:spcPts val="58"/>
              </a:spcBef>
            </a:pPr>
            <a:r>
              <a:rPr sz="1152" b="1" kern="0" spc="21" dirty="0">
                <a:solidFill>
                  <a:srgbClr val="FFFFFF"/>
                </a:solidFill>
                <a:latin typeface="Arial"/>
                <a:cs typeface="Arial"/>
              </a:rPr>
              <a:t>222</a:t>
            </a:r>
            <a:endParaRPr sz="1152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981249" y="3443142"/>
            <a:ext cx="448600" cy="263227"/>
          </a:xfrm>
          <a:prstGeom prst="rect">
            <a:avLst/>
          </a:prstGeom>
          <a:solidFill>
            <a:srgbClr val="56C1FF"/>
          </a:solidFill>
          <a:ln w="21285">
            <a:solidFill>
              <a:srgbClr val="000000"/>
            </a:solidFill>
          </a:ln>
        </p:spPr>
        <p:txBody>
          <a:bodyPr vert="horz" wrap="square" lIns="0" tIns="103582" rIns="0" bIns="0" rtlCol="0">
            <a:spAutoFit/>
          </a:bodyPr>
          <a:lstStyle/>
          <a:p>
            <a:pPr marL="105508" defTabSz="554492">
              <a:spcBef>
                <a:spcPts val="816"/>
              </a:spcBef>
            </a:pPr>
            <a:r>
              <a:rPr sz="1031" b="1" kern="0" spc="30" dirty="0">
                <a:solidFill>
                  <a:sysClr val="windowText" lastClr="000000"/>
                </a:solidFill>
                <a:latin typeface="Arial"/>
                <a:cs typeface="Arial"/>
              </a:rPr>
              <a:t>666</a:t>
            </a:r>
            <a:endParaRPr sz="1031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429523" y="3443142"/>
            <a:ext cx="834050" cy="263227"/>
          </a:xfrm>
          <a:prstGeom prst="rect">
            <a:avLst/>
          </a:prstGeom>
          <a:solidFill>
            <a:srgbClr val="56C1FF"/>
          </a:solidFill>
          <a:ln w="21351">
            <a:solidFill>
              <a:srgbClr val="000000"/>
            </a:solidFill>
          </a:ln>
        </p:spPr>
        <p:txBody>
          <a:bodyPr vert="horz" wrap="square" lIns="0" tIns="103582" rIns="0" bIns="0" rtlCol="0">
            <a:spAutoFit/>
          </a:bodyPr>
          <a:lstStyle/>
          <a:p>
            <a:pPr marL="271085" defTabSz="554492">
              <a:spcBef>
                <a:spcPts val="816"/>
              </a:spcBef>
            </a:pPr>
            <a:r>
              <a:rPr sz="1031" b="1" kern="0" spc="-12" dirty="0">
                <a:solidFill>
                  <a:sysClr val="windowText" lastClr="000000"/>
                </a:solidFill>
                <a:latin typeface="Arial"/>
                <a:cs typeface="Arial"/>
              </a:rPr>
              <a:t>Cold</a:t>
            </a:r>
            <a:endParaRPr sz="1031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263303" y="3443142"/>
            <a:ext cx="438974" cy="263227"/>
          </a:xfrm>
          <a:prstGeom prst="rect">
            <a:avLst/>
          </a:prstGeom>
          <a:solidFill>
            <a:srgbClr val="56C1FF"/>
          </a:solidFill>
          <a:ln w="20941">
            <a:solidFill>
              <a:srgbClr val="000000"/>
            </a:solidFill>
          </a:ln>
        </p:spPr>
        <p:txBody>
          <a:bodyPr vert="horz" wrap="square" lIns="0" tIns="103582" rIns="0" bIns="0" rtlCol="0">
            <a:spAutoFit/>
          </a:bodyPr>
          <a:lstStyle/>
          <a:p>
            <a:pPr marL="100502" defTabSz="554492">
              <a:spcBef>
                <a:spcPts val="816"/>
              </a:spcBef>
            </a:pPr>
            <a:r>
              <a:rPr sz="1031" b="1" kern="0" spc="30" dirty="0">
                <a:solidFill>
                  <a:sysClr val="windowText" lastClr="000000"/>
                </a:solidFill>
                <a:latin typeface="Arial"/>
                <a:cs typeface="Arial"/>
              </a:rPr>
              <a:t>777</a:t>
            </a:r>
            <a:endParaRPr sz="1031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701053" y="3864683"/>
            <a:ext cx="274936" cy="184680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 defTabSz="554492">
              <a:spcBef>
                <a:spcPts val="58"/>
              </a:spcBef>
            </a:pPr>
            <a:r>
              <a:rPr sz="1152" b="1" kern="0" spc="21" dirty="0">
                <a:solidFill>
                  <a:srgbClr val="FFFFFF"/>
                </a:solidFill>
                <a:latin typeface="Arial"/>
                <a:cs typeface="Arial"/>
              </a:rPr>
              <a:t>333</a:t>
            </a:r>
            <a:endParaRPr sz="1152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aphicFrame>
        <p:nvGraphicFramePr>
          <p:cNvPr id="29" name="object 29"/>
          <p:cNvGraphicFramePr>
            <a:graphicFrameLocks noGrp="1"/>
          </p:cNvGraphicFramePr>
          <p:nvPr/>
        </p:nvGraphicFramePr>
        <p:xfrm>
          <a:off x="5829322" y="4647600"/>
          <a:ext cx="1725859" cy="3827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1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2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2754">
                <a:tc>
                  <a:txBody>
                    <a:bodyPr/>
                    <a:lstStyle/>
                    <a:p>
                      <a:pPr marL="177165">
                        <a:lnSpc>
                          <a:spcPct val="100000"/>
                        </a:lnSpc>
                        <a:spcBef>
                          <a:spcPts val="1215"/>
                        </a:spcBef>
                      </a:pPr>
                      <a:r>
                        <a:rPr sz="1100" b="1" spc="-20" dirty="0">
                          <a:latin typeface="Arial"/>
                          <a:cs typeface="Arial"/>
                        </a:rPr>
                        <a:t>null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3571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056"/>
                    </a:solidFill>
                  </a:tcPr>
                </a:tc>
                <a:tc>
                  <a:txBody>
                    <a:bodyPr/>
                    <a:lstStyle/>
                    <a:p>
                      <a:pPr marL="450850">
                        <a:lnSpc>
                          <a:spcPct val="100000"/>
                        </a:lnSpc>
                        <a:spcBef>
                          <a:spcPts val="1215"/>
                        </a:spcBef>
                      </a:pPr>
                      <a:r>
                        <a:rPr sz="1100" b="1" spc="-20" dirty="0">
                          <a:latin typeface="Arial"/>
                          <a:cs typeface="Arial"/>
                        </a:rPr>
                        <a:t>Cola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3571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056"/>
                    </a:solidFill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1215"/>
                        </a:spcBef>
                      </a:pPr>
                      <a:r>
                        <a:rPr sz="1100" b="1" spc="-20" dirty="0">
                          <a:latin typeface="Arial"/>
                          <a:cs typeface="Arial"/>
                        </a:rPr>
                        <a:t>null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3571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0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" name="object 30"/>
          <p:cNvSpPr txBox="1"/>
          <p:nvPr/>
        </p:nvSpPr>
        <p:spPr>
          <a:xfrm>
            <a:off x="6561264" y="5076126"/>
            <a:ext cx="274936" cy="184680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 defTabSz="554492">
              <a:spcBef>
                <a:spcPts val="58"/>
              </a:spcBef>
            </a:pPr>
            <a:r>
              <a:rPr sz="1152" b="1" kern="0" spc="21" dirty="0">
                <a:solidFill>
                  <a:srgbClr val="FFFFFF"/>
                </a:solidFill>
                <a:latin typeface="Arial"/>
                <a:cs typeface="Arial"/>
              </a:rPr>
              <a:t>666</a:t>
            </a:r>
            <a:endParaRPr sz="1152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aphicFrame>
        <p:nvGraphicFramePr>
          <p:cNvPr id="31" name="object 31"/>
          <p:cNvGraphicFramePr>
            <a:graphicFrameLocks noGrp="1"/>
          </p:cNvGraphicFramePr>
          <p:nvPr/>
        </p:nvGraphicFramePr>
        <p:xfrm>
          <a:off x="8288145" y="4648297"/>
          <a:ext cx="1720467" cy="3823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8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3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5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2369">
                <a:tc>
                  <a:txBody>
                    <a:bodyPr/>
                    <a:lstStyle/>
                    <a:p>
                      <a:pPr marL="177165">
                        <a:lnSpc>
                          <a:spcPct val="100000"/>
                        </a:lnSpc>
                        <a:spcBef>
                          <a:spcPts val="1215"/>
                        </a:spcBef>
                      </a:pPr>
                      <a:r>
                        <a:rPr sz="1100" b="1" spc="-20" dirty="0">
                          <a:latin typeface="Arial"/>
                          <a:cs typeface="Arial"/>
                        </a:rPr>
                        <a:t>null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3571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056"/>
                    </a:solidFill>
                  </a:tcPr>
                </a:tc>
                <a:tc>
                  <a:txBody>
                    <a:bodyPr/>
                    <a:lstStyle/>
                    <a:p>
                      <a:pPr marL="386715">
                        <a:lnSpc>
                          <a:spcPct val="100000"/>
                        </a:lnSpc>
                        <a:spcBef>
                          <a:spcPts val="121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Fanta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3571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056"/>
                    </a:solidFill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1215"/>
                        </a:spcBef>
                      </a:pPr>
                      <a:r>
                        <a:rPr sz="1100" b="1" spc="-20" dirty="0">
                          <a:latin typeface="Arial"/>
                          <a:cs typeface="Arial"/>
                        </a:rPr>
                        <a:t>null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3571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0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" name="object 32"/>
          <p:cNvSpPr txBox="1"/>
          <p:nvPr/>
        </p:nvSpPr>
        <p:spPr>
          <a:xfrm>
            <a:off x="9014300" y="5076189"/>
            <a:ext cx="274936" cy="184680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 defTabSz="554492">
              <a:spcBef>
                <a:spcPts val="58"/>
              </a:spcBef>
            </a:pPr>
            <a:r>
              <a:rPr sz="1152" b="1" kern="0" spc="21" dirty="0">
                <a:solidFill>
                  <a:srgbClr val="FFFFFF"/>
                </a:solidFill>
                <a:latin typeface="Arial"/>
                <a:cs typeface="Arial"/>
              </a:rPr>
              <a:t>777</a:t>
            </a:r>
            <a:endParaRPr sz="1152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1344446" y="4648297"/>
          <a:ext cx="1726629" cy="3823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1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5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2369">
                <a:tc>
                  <a:txBody>
                    <a:bodyPr/>
                    <a:lstStyle/>
                    <a:p>
                      <a:pPr marL="177165">
                        <a:lnSpc>
                          <a:spcPct val="100000"/>
                        </a:lnSpc>
                        <a:spcBef>
                          <a:spcPts val="1215"/>
                        </a:spcBef>
                      </a:pPr>
                      <a:r>
                        <a:rPr sz="1100" b="1" spc="-20" dirty="0">
                          <a:latin typeface="Arial"/>
                          <a:cs typeface="Arial"/>
                        </a:rPr>
                        <a:t>null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3571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056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  <a:spcBef>
                          <a:spcPts val="1215"/>
                        </a:spcBef>
                      </a:pPr>
                      <a:r>
                        <a:rPr sz="1100" b="1" spc="-25" dirty="0">
                          <a:latin typeface="Arial"/>
                          <a:cs typeface="Arial"/>
                        </a:rPr>
                        <a:t>Tea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3571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056"/>
                    </a:solidFill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1215"/>
                        </a:spcBef>
                      </a:pPr>
                      <a:r>
                        <a:rPr sz="1100" b="1" spc="-20" dirty="0">
                          <a:latin typeface="Arial"/>
                          <a:cs typeface="Arial"/>
                        </a:rPr>
                        <a:t>null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3571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0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" name="object 34"/>
          <p:cNvSpPr txBox="1"/>
          <p:nvPr/>
        </p:nvSpPr>
        <p:spPr>
          <a:xfrm>
            <a:off x="2076950" y="5076189"/>
            <a:ext cx="274936" cy="184680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 defTabSz="554492">
              <a:spcBef>
                <a:spcPts val="58"/>
              </a:spcBef>
            </a:pPr>
            <a:r>
              <a:rPr sz="1152" b="1" kern="0" spc="21" dirty="0">
                <a:solidFill>
                  <a:srgbClr val="FFFFFF"/>
                </a:solidFill>
                <a:latin typeface="Arial"/>
                <a:cs typeface="Arial"/>
              </a:rPr>
              <a:t>444</a:t>
            </a:r>
            <a:endParaRPr sz="1152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3621247" y="4648297"/>
          <a:ext cx="1726629" cy="3823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1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5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2369">
                <a:tc>
                  <a:txBody>
                    <a:bodyPr/>
                    <a:lstStyle/>
                    <a:p>
                      <a:pPr marL="177165">
                        <a:lnSpc>
                          <a:spcPct val="100000"/>
                        </a:lnSpc>
                        <a:spcBef>
                          <a:spcPts val="1215"/>
                        </a:spcBef>
                      </a:pPr>
                      <a:r>
                        <a:rPr sz="1100" b="1" spc="-20" dirty="0">
                          <a:latin typeface="Arial"/>
                          <a:cs typeface="Arial"/>
                        </a:rPr>
                        <a:t>null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3571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056"/>
                    </a:solidFill>
                  </a:tcPr>
                </a:tc>
                <a:tc>
                  <a:txBody>
                    <a:bodyPr/>
                    <a:lstStyle/>
                    <a:p>
                      <a:pPr marL="332105">
                        <a:lnSpc>
                          <a:spcPct val="100000"/>
                        </a:lnSpc>
                        <a:spcBef>
                          <a:spcPts val="1215"/>
                        </a:spcBef>
                      </a:pPr>
                      <a:r>
                        <a:rPr sz="1100" b="1" spc="-10" dirty="0">
                          <a:latin typeface="Arial"/>
                          <a:cs typeface="Arial"/>
                        </a:rPr>
                        <a:t>Coffee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3571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056"/>
                    </a:solidFill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1215"/>
                        </a:spcBef>
                      </a:pPr>
                      <a:r>
                        <a:rPr sz="1100" b="1" spc="-20" dirty="0">
                          <a:latin typeface="Arial"/>
                          <a:cs typeface="Arial"/>
                        </a:rPr>
                        <a:t>null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3571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0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" name="object 36"/>
          <p:cNvSpPr txBox="1"/>
          <p:nvPr/>
        </p:nvSpPr>
        <p:spPr>
          <a:xfrm>
            <a:off x="4353751" y="5076189"/>
            <a:ext cx="274936" cy="184680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 defTabSz="554492">
              <a:spcBef>
                <a:spcPts val="58"/>
              </a:spcBef>
            </a:pPr>
            <a:r>
              <a:rPr sz="1152" b="1" kern="0" spc="21" dirty="0">
                <a:solidFill>
                  <a:srgbClr val="FFFFFF"/>
                </a:solidFill>
                <a:latin typeface="Arial"/>
                <a:cs typeface="Arial"/>
              </a:rPr>
              <a:t>555</a:t>
            </a:r>
            <a:endParaRPr sz="1152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6082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700231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515601">
              <a:spcBef>
                <a:spcPts val="76"/>
              </a:spcBef>
            </a:pPr>
            <a:r>
              <a:rPr sz="4487" spc="-139" dirty="0"/>
              <a:t>Binary</a:t>
            </a:r>
            <a:r>
              <a:rPr sz="4487" spc="-176" dirty="0"/>
              <a:t> </a:t>
            </a:r>
            <a:r>
              <a:rPr sz="4487" spc="-585" dirty="0"/>
              <a:t>T</a:t>
            </a:r>
            <a:r>
              <a:rPr sz="4487" spc="-218" dirty="0"/>
              <a:t>r</a:t>
            </a:r>
            <a:r>
              <a:rPr sz="4487" spc="-136" dirty="0"/>
              <a:t>ee</a:t>
            </a:r>
            <a:endParaRPr sz="4487"/>
          </a:p>
        </p:txBody>
      </p:sp>
      <p:sp>
        <p:nvSpPr>
          <p:cNvPr id="4" name="object 4"/>
          <p:cNvSpPr txBox="1"/>
          <p:nvPr/>
        </p:nvSpPr>
        <p:spPr>
          <a:xfrm>
            <a:off x="1899622" y="1701016"/>
            <a:ext cx="648449" cy="307486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 defTabSz="554492">
              <a:spcBef>
                <a:spcPts val="69"/>
              </a:spcBef>
            </a:pPr>
            <a:r>
              <a:rPr sz="1940" b="1" kern="0" spc="-15" dirty="0">
                <a:solidFill>
                  <a:srgbClr val="FFFFFF"/>
                </a:solidFill>
                <a:latin typeface="Arial"/>
                <a:cs typeface="Arial"/>
              </a:rPr>
              <a:t>Array</a:t>
            </a:r>
            <a:endParaRPr sz="194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17535" y="1636944"/>
            <a:ext cx="754727" cy="229001"/>
          </a:xfrm>
          <a:prstGeom prst="rect">
            <a:avLst/>
          </a:prstGeom>
          <a:solidFill>
            <a:srgbClr val="88FA4E"/>
          </a:solidFill>
          <a:ln w="20941">
            <a:solidFill>
              <a:srgbClr val="000000"/>
            </a:solidFill>
          </a:ln>
        </p:spPr>
        <p:txBody>
          <a:bodyPr vert="horz" wrap="square" lIns="0" tIns="92801" rIns="0" bIns="0" rtlCol="0">
            <a:spAutoFit/>
          </a:bodyPr>
          <a:lstStyle/>
          <a:p>
            <a:pPr marL="200618" defTabSz="554492">
              <a:spcBef>
                <a:spcPts val="731"/>
              </a:spcBef>
            </a:pPr>
            <a:r>
              <a:rPr sz="879" b="1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Drinks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25121" y="2464531"/>
            <a:ext cx="892965" cy="229001"/>
          </a:xfrm>
          <a:prstGeom prst="rect">
            <a:avLst/>
          </a:prstGeom>
          <a:solidFill>
            <a:srgbClr val="56C1FF"/>
          </a:solidFill>
          <a:ln w="20941">
            <a:solidFill>
              <a:srgbClr val="000000"/>
            </a:solidFill>
          </a:ln>
        </p:spPr>
        <p:txBody>
          <a:bodyPr vert="horz" wrap="square" lIns="0" tIns="92801" rIns="0" bIns="0" rtlCol="0">
            <a:spAutoFit/>
          </a:bodyPr>
          <a:lstStyle/>
          <a:p>
            <a:pPr algn="ctr" defTabSz="554492">
              <a:spcBef>
                <a:spcPts val="731"/>
              </a:spcBef>
            </a:pPr>
            <a:r>
              <a:rPr sz="879" b="1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Hot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80178" y="2464531"/>
            <a:ext cx="892965" cy="229001"/>
          </a:xfrm>
          <a:prstGeom prst="rect">
            <a:avLst/>
          </a:prstGeom>
          <a:solidFill>
            <a:srgbClr val="56C1FF"/>
          </a:solidFill>
          <a:ln w="20941">
            <a:solidFill>
              <a:srgbClr val="000000"/>
            </a:solidFill>
          </a:ln>
        </p:spPr>
        <p:txBody>
          <a:bodyPr vert="horz" wrap="square" lIns="0" tIns="92801" rIns="0" bIns="0" rtlCol="0">
            <a:spAutoFit/>
          </a:bodyPr>
          <a:lstStyle/>
          <a:p>
            <a:pPr algn="ctr" defTabSz="554492">
              <a:spcBef>
                <a:spcPts val="731"/>
              </a:spcBef>
            </a:pPr>
            <a:r>
              <a:rPr sz="879" b="1" kern="0" spc="-12" dirty="0">
                <a:solidFill>
                  <a:sysClr val="windowText" lastClr="000000"/>
                </a:solidFill>
                <a:latin typeface="Arial"/>
                <a:cs typeface="Arial"/>
              </a:rPr>
              <a:t>Cold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04854" y="3563357"/>
            <a:ext cx="892965" cy="229001"/>
          </a:xfrm>
          <a:prstGeom prst="rect">
            <a:avLst/>
          </a:prstGeom>
          <a:solidFill>
            <a:srgbClr val="FFF056"/>
          </a:solidFill>
          <a:ln w="20941">
            <a:solidFill>
              <a:srgbClr val="000000"/>
            </a:solidFill>
          </a:ln>
        </p:spPr>
        <p:txBody>
          <a:bodyPr vert="horz" wrap="square" lIns="0" tIns="92801" rIns="0" bIns="0" rtlCol="0">
            <a:spAutoFit/>
          </a:bodyPr>
          <a:lstStyle/>
          <a:p>
            <a:pPr algn="ctr" defTabSz="554492">
              <a:spcBef>
                <a:spcPts val="731"/>
              </a:spcBef>
            </a:pPr>
            <a:r>
              <a:rPr sz="879" b="1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Tea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74616" y="3599074"/>
            <a:ext cx="892965" cy="229001"/>
          </a:xfrm>
          <a:prstGeom prst="rect">
            <a:avLst/>
          </a:prstGeom>
          <a:solidFill>
            <a:srgbClr val="FFF056"/>
          </a:solidFill>
          <a:ln w="20941">
            <a:solidFill>
              <a:srgbClr val="000000"/>
            </a:solidFill>
          </a:ln>
        </p:spPr>
        <p:txBody>
          <a:bodyPr vert="horz" wrap="square" lIns="0" tIns="92801" rIns="0" bIns="0" rtlCol="0">
            <a:spAutoFit/>
          </a:bodyPr>
          <a:lstStyle/>
          <a:p>
            <a:pPr marL="267234" defTabSz="554492">
              <a:spcBef>
                <a:spcPts val="731"/>
              </a:spcBef>
            </a:pPr>
            <a:r>
              <a:rPr sz="879" b="1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Coﬀee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67605" y="3599074"/>
            <a:ext cx="892965" cy="229001"/>
          </a:xfrm>
          <a:prstGeom prst="rect">
            <a:avLst/>
          </a:prstGeom>
          <a:solidFill>
            <a:srgbClr val="FFF056"/>
          </a:solidFill>
          <a:ln w="20941">
            <a:solidFill>
              <a:srgbClr val="000000"/>
            </a:solidFill>
          </a:ln>
        </p:spPr>
        <p:txBody>
          <a:bodyPr vert="horz" wrap="square" lIns="0" tIns="92801" rIns="0" bIns="0" rtlCol="0">
            <a:spAutoFit/>
          </a:bodyPr>
          <a:lstStyle/>
          <a:p>
            <a:pPr marL="72776" defTabSz="554492">
              <a:spcBef>
                <a:spcPts val="731"/>
              </a:spcBef>
            </a:pPr>
            <a:r>
              <a:rPr sz="879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Non</a:t>
            </a:r>
            <a:r>
              <a:rPr sz="879" b="1" kern="0" spc="36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879" b="1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alcoholic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354223" y="3563357"/>
            <a:ext cx="892965" cy="229001"/>
          </a:xfrm>
          <a:prstGeom prst="rect">
            <a:avLst/>
          </a:prstGeom>
          <a:solidFill>
            <a:srgbClr val="FFF056"/>
          </a:solidFill>
          <a:ln w="20941">
            <a:solidFill>
              <a:srgbClr val="000000"/>
            </a:solidFill>
          </a:ln>
        </p:spPr>
        <p:txBody>
          <a:bodyPr vert="horz" wrap="square" lIns="0" tIns="92801" rIns="0" bIns="0" rtlCol="0">
            <a:spAutoFit/>
          </a:bodyPr>
          <a:lstStyle/>
          <a:p>
            <a:pPr marL="193687" defTabSz="554492">
              <a:spcBef>
                <a:spcPts val="731"/>
              </a:spcBef>
            </a:pPr>
            <a:r>
              <a:rPr sz="879" b="1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Alcoholic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04066" y="1934408"/>
            <a:ext cx="1407411" cy="524073"/>
          </a:xfrm>
          <a:custGeom>
            <a:avLst/>
            <a:gdLst/>
            <a:ahLst/>
            <a:cxnLst/>
            <a:rect l="l" t="t" r="r" b="b"/>
            <a:pathLst>
              <a:path w="2320925" h="864235">
                <a:moveTo>
                  <a:pt x="0" y="863740"/>
                </a:moveTo>
                <a:lnTo>
                  <a:pt x="2320446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278688" y="1912271"/>
            <a:ext cx="1795171" cy="564505"/>
          </a:xfrm>
          <a:custGeom>
            <a:avLst/>
            <a:gdLst/>
            <a:ahLst/>
            <a:cxnLst/>
            <a:rect l="l" t="t" r="r" b="b"/>
            <a:pathLst>
              <a:path w="2960369" h="930910">
                <a:moveTo>
                  <a:pt x="2960316" y="930913"/>
                </a:move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800784" y="2780223"/>
            <a:ext cx="721611" cy="777060"/>
          </a:xfrm>
          <a:custGeom>
            <a:avLst/>
            <a:gdLst/>
            <a:ahLst/>
            <a:cxnLst/>
            <a:rect l="l" t="t" r="r" b="b"/>
            <a:pathLst>
              <a:path w="1189989" h="1281429">
                <a:moveTo>
                  <a:pt x="0" y="1280976"/>
                </a:moveTo>
                <a:lnTo>
                  <a:pt x="1189394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834752" y="2780223"/>
            <a:ext cx="823268" cy="812871"/>
          </a:xfrm>
          <a:custGeom>
            <a:avLst/>
            <a:gdLst/>
            <a:ahLst/>
            <a:cxnLst/>
            <a:rect l="l" t="t" r="r" b="b"/>
            <a:pathLst>
              <a:path w="1357629" h="1340485">
                <a:moveTo>
                  <a:pt x="1357532" y="1339875"/>
                </a:move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400306" y="2780223"/>
            <a:ext cx="940328" cy="812871"/>
          </a:xfrm>
          <a:custGeom>
            <a:avLst/>
            <a:gdLst/>
            <a:ahLst/>
            <a:cxnLst/>
            <a:rect l="l" t="t" r="r" b="b"/>
            <a:pathLst>
              <a:path w="1550669" h="1340485">
                <a:moveTo>
                  <a:pt x="0" y="1339875"/>
                </a:moveTo>
                <a:lnTo>
                  <a:pt x="1550124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713369" y="2780223"/>
            <a:ext cx="900666" cy="777060"/>
          </a:xfrm>
          <a:custGeom>
            <a:avLst/>
            <a:gdLst/>
            <a:ahLst/>
            <a:cxnLst/>
            <a:rect l="l" t="t" r="r" b="b"/>
            <a:pathLst>
              <a:path w="1485265" h="1281429">
                <a:moveTo>
                  <a:pt x="1485242" y="1280976"/>
                </a:move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1763414" y="4714403"/>
          <a:ext cx="6674706" cy="3819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6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819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object 19"/>
          <p:cNvSpPr txBox="1"/>
          <p:nvPr/>
        </p:nvSpPr>
        <p:spPr>
          <a:xfrm>
            <a:off x="2092754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824937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557120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89303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021486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798314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575144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218037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994866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851669" y="5462149"/>
            <a:ext cx="1644226" cy="506511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 defTabSz="554492">
              <a:spcBef>
                <a:spcPts val="67"/>
              </a:spcBef>
            </a:pPr>
            <a:r>
              <a:rPr sz="1243" kern="0" dirty="0">
                <a:solidFill>
                  <a:srgbClr val="FFFFFF"/>
                </a:solidFill>
                <a:latin typeface="Arial"/>
                <a:cs typeface="Arial"/>
              </a:rPr>
              <a:t>Left</a:t>
            </a:r>
            <a:r>
              <a:rPr sz="1243" kern="0" spc="4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dirty="0">
                <a:solidFill>
                  <a:srgbClr val="FFFFFF"/>
                </a:solidFill>
                <a:latin typeface="Arial"/>
                <a:cs typeface="Arial"/>
              </a:rPr>
              <a:t>child</a:t>
            </a:r>
            <a:r>
              <a:rPr sz="1243" kern="0" spc="3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spc="1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243" kern="0" spc="4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spc="-6" dirty="0">
                <a:solidFill>
                  <a:srgbClr val="FFFFFF"/>
                </a:solidFill>
                <a:latin typeface="Arial"/>
                <a:cs typeface="Arial"/>
              </a:rPr>
              <a:t>cell[2x]</a:t>
            </a:r>
            <a:endParaRPr sz="1243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7701" defTabSz="554492">
              <a:spcBef>
                <a:spcPts val="897"/>
              </a:spcBef>
            </a:pPr>
            <a:r>
              <a:rPr sz="1243" kern="0" dirty="0">
                <a:solidFill>
                  <a:srgbClr val="FFFFFF"/>
                </a:solidFill>
                <a:latin typeface="Arial"/>
                <a:cs typeface="Arial"/>
              </a:rPr>
              <a:t>Right</a:t>
            </a:r>
            <a:r>
              <a:rPr sz="1243" kern="0" spc="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dirty="0">
                <a:solidFill>
                  <a:srgbClr val="FFFFFF"/>
                </a:solidFill>
                <a:latin typeface="Arial"/>
                <a:cs typeface="Arial"/>
              </a:rPr>
              <a:t>child</a:t>
            </a:r>
            <a:r>
              <a:rPr sz="1243" kern="0" spc="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spc="1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243" kern="0" spc="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spc="-6" dirty="0">
                <a:solidFill>
                  <a:srgbClr val="FFFFFF"/>
                </a:solidFill>
                <a:latin typeface="Arial"/>
                <a:cs typeface="Arial"/>
              </a:rPr>
              <a:t>cell[2x+1]</a:t>
            </a:r>
            <a:endParaRPr sz="1243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64638" y="4817148"/>
            <a:ext cx="190607" cy="190607"/>
          </a:xfrm>
          <a:custGeom>
            <a:avLst/>
            <a:gdLst/>
            <a:ahLst/>
            <a:cxnLst/>
            <a:rect l="l" t="t" r="r" b="b"/>
            <a:pathLst>
              <a:path w="314325" h="314325">
                <a:moveTo>
                  <a:pt x="50014" y="176"/>
                </a:moveTo>
                <a:lnTo>
                  <a:pt x="49144" y="176"/>
                </a:lnTo>
                <a:lnTo>
                  <a:pt x="48711" y="334"/>
                </a:lnTo>
                <a:lnTo>
                  <a:pt x="7" y="49037"/>
                </a:lnTo>
                <a:lnTo>
                  <a:pt x="0" y="50113"/>
                </a:lnTo>
                <a:lnTo>
                  <a:pt x="106619" y="156716"/>
                </a:lnTo>
                <a:lnTo>
                  <a:pt x="106611" y="157448"/>
                </a:lnTo>
                <a:lnTo>
                  <a:pt x="0" y="264060"/>
                </a:lnTo>
                <a:lnTo>
                  <a:pt x="0" y="265129"/>
                </a:lnTo>
                <a:lnTo>
                  <a:pt x="49044" y="314172"/>
                </a:lnTo>
                <a:lnTo>
                  <a:pt x="50113" y="314172"/>
                </a:lnTo>
                <a:lnTo>
                  <a:pt x="156725" y="207544"/>
                </a:lnTo>
                <a:lnTo>
                  <a:pt x="257648" y="207544"/>
                </a:lnTo>
                <a:lnTo>
                  <a:pt x="207544" y="157448"/>
                </a:lnTo>
                <a:lnTo>
                  <a:pt x="207544" y="156716"/>
                </a:lnTo>
                <a:lnTo>
                  <a:pt x="257641" y="106628"/>
                </a:lnTo>
                <a:lnTo>
                  <a:pt x="156741" y="106628"/>
                </a:lnTo>
                <a:lnTo>
                  <a:pt x="50446" y="334"/>
                </a:lnTo>
                <a:lnTo>
                  <a:pt x="50014" y="176"/>
                </a:lnTo>
                <a:close/>
              </a:path>
              <a:path w="314325" h="314325">
                <a:moveTo>
                  <a:pt x="257648" y="207544"/>
                </a:moveTo>
                <a:lnTo>
                  <a:pt x="157455" y="207544"/>
                </a:lnTo>
                <a:lnTo>
                  <a:pt x="264060" y="314172"/>
                </a:lnTo>
                <a:lnTo>
                  <a:pt x="265129" y="314172"/>
                </a:lnTo>
                <a:lnTo>
                  <a:pt x="314172" y="265129"/>
                </a:lnTo>
                <a:lnTo>
                  <a:pt x="314172" y="264060"/>
                </a:lnTo>
                <a:lnTo>
                  <a:pt x="257648" y="207544"/>
                </a:lnTo>
                <a:close/>
              </a:path>
              <a:path w="314325" h="314325">
                <a:moveTo>
                  <a:pt x="265129" y="0"/>
                </a:moveTo>
                <a:lnTo>
                  <a:pt x="264060" y="0"/>
                </a:lnTo>
                <a:lnTo>
                  <a:pt x="157448" y="106628"/>
                </a:lnTo>
                <a:lnTo>
                  <a:pt x="257641" y="106628"/>
                </a:lnTo>
                <a:lnTo>
                  <a:pt x="314165" y="50113"/>
                </a:lnTo>
                <a:lnTo>
                  <a:pt x="314165" y="49037"/>
                </a:lnTo>
                <a:lnTo>
                  <a:pt x="265129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354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700231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515601">
              <a:spcBef>
                <a:spcPts val="76"/>
              </a:spcBef>
            </a:pPr>
            <a:r>
              <a:rPr sz="4487" spc="-139" dirty="0"/>
              <a:t>Binary</a:t>
            </a:r>
            <a:r>
              <a:rPr sz="4487" spc="-176" dirty="0"/>
              <a:t> </a:t>
            </a:r>
            <a:r>
              <a:rPr sz="4487" spc="-585" dirty="0"/>
              <a:t>T</a:t>
            </a:r>
            <a:r>
              <a:rPr sz="4487" spc="-218" dirty="0"/>
              <a:t>r</a:t>
            </a:r>
            <a:r>
              <a:rPr sz="4487" spc="-136" dirty="0"/>
              <a:t>ee</a:t>
            </a:r>
            <a:endParaRPr sz="4487"/>
          </a:p>
        </p:txBody>
      </p:sp>
      <p:sp>
        <p:nvSpPr>
          <p:cNvPr id="4" name="object 4"/>
          <p:cNvSpPr txBox="1"/>
          <p:nvPr/>
        </p:nvSpPr>
        <p:spPr>
          <a:xfrm>
            <a:off x="1899622" y="1701016"/>
            <a:ext cx="648449" cy="307486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 defTabSz="554492">
              <a:spcBef>
                <a:spcPts val="69"/>
              </a:spcBef>
            </a:pPr>
            <a:r>
              <a:rPr sz="1940" b="1" kern="0" spc="-15" dirty="0">
                <a:solidFill>
                  <a:srgbClr val="FFFFFF"/>
                </a:solidFill>
                <a:latin typeface="Arial"/>
                <a:cs typeface="Arial"/>
              </a:rPr>
              <a:t>Array</a:t>
            </a:r>
            <a:endParaRPr sz="194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17535" y="1636944"/>
            <a:ext cx="754727" cy="229001"/>
          </a:xfrm>
          <a:prstGeom prst="rect">
            <a:avLst/>
          </a:prstGeom>
          <a:solidFill>
            <a:srgbClr val="88FA4E"/>
          </a:solidFill>
          <a:ln w="20941">
            <a:solidFill>
              <a:srgbClr val="000000"/>
            </a:solidFill>
          </a:ln>
        </p:spPr>
        <p:txBody>
          <a:bodyPr vert="horz" wrap="square" lIns="0" tIns="92801" rIns="0" bIns="0" rtlCol="0">
            <a:spAutoFit/>
          </a:bodyPr>
          <a:lstStyle/>
          <a:p>
            <a:pPr marL="200618" defTabSz="554492">
              <a:spcBef>
                <a:spcPts val="731"/>
              </a:spcBef>
            </a:pPr>
            <a:r>
              <a:rPr sz="879" b="1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Drinks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25121" y="2464531"/>
            <a:ext cx="892965" cy="229001"/>
          </a:xfrm>
          <a:prstGeom prst="rect">
            <a:avLst/>
          </a:prstGeom>
          <a:solidFill>
            <a:srgbClr val="56C1FF"/>
          </a:solidFill>
          <a:ln w="20941">
            <a:solidFill>
              <a:srgbClr val="000000"/>
            </a:solidFill>
          </a:ln>
        </p:spPr>
        <p:txBody>
          <a:bodyPr vert="horz" wrap="square" lIns="0" tIns="92801" rIns="0" bIns="0" rtlCol="0">
            <a:spAutoFit/>
          </a:bodyPr>
          <a:lstStyle/>
          <a:p>
            <a:pPr algn="ctr" defTabSz="554492">
              <a:spcBef>
                <a:spcPts val="731"/>
              </a:spcBef>
            </a:pPr>
            <a:r>
              <a:rPr sz="879" b="1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Hot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80178" y="2464531"/>
            <a:ext cx="892965" cy="229001"/>
          </a:xfrm>
          <a:prstGeom prst="rect">
            <a:avLst/>
          </a:prstGeom>
          <a:solidFill>
            <a:srgbClr val="56C1FF"/>
          </a:solidFill>
          <a:ln w="20941">
            <a:solidFill>
              <a:srgbClr val="000000"/>
            </a:solidFill>
          </a:ln>
        </p:spPr>
        <p:txBody>
          <a:bodyPr vert="horz" wrap="square" lIns="0" tIns="92801" rIns="0" bIns="0" rtlCol="0">
            <a:spAutoFit/>
          </a:bodyPr>
          <a:lstStyle/>
          <a:p>
            <a:pPr algn="ctr" defTabSz="554492">
              <a:spcBef>
                <a:spcPts val="731"/>
              </a:spcBef>
            </a:pPr>
            <a:r>
              <a:rPr sz="879" b="1" kern="0" spc="-12" dirty="0">
                <a:solidFill>
                  <a:sysClr val="windowText" lastClr="000000"/>
                </a:solidFill>
                <a:latin typeface="Arial"/>
                <a:cs typeface="Arial"/>
              </a:rPr>
              <a:t>Cold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04854" y="3563357"/>
            <a:ext cx="892965" cy="229001"/>
          </a:xfrm>
          <a:prstGeom prst="rect">
            <a:avLst/>
          </a:prstGeom>
          <a:solidFill>
            <a:srgbClr val="FFF056"/>
          </a:solidFill>
          <a:ln w="20941">
            <a:solidFill>
              <a:srgbClr val="000000"/>
            </a:solidFill>
          </a:ln>
        </p:spPr>
        <p:txBody>
          <a:bodyPr vert="horz" wrap="square" lIns="0" tIns="92801" rIns="0" bIns="0" rtlCol="0">
            <a:spAutoFit/>
          </a:bodyPr>
          <a:lstStyle/>
          <a:p>
            <a:pPr algn="ctr" defTabSz="554492">
              <a:spcBef>
                <a:spcPts val="731"/>
              </a:spcBef>
            </a:pPr>
            <a:r>
              <a:rPr sz="879" b="1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Tea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74616" y="3599074"/>
            <a:ext cx="892965" cy="229001"/>
          </a:xfrm>
          <a:prstGeom prst="rect">
            <a:avLst/>
          </a:prstGeom>
          <a:solidFill>
            <a:srgbClr val="FFF056"/>
          </a:solidFill>
          <a:ln w="20941">
            <a:solidFill>
              <a:srgbClr val="000000"/>
            </a:solidFill>
          </a:ln>
        </p:spPr>
        <p:txBody>
          <a:bodyPr vert="horz" wrap="square" lIns="0" tIns="92801" rIns="0" bIns="0" rtlCol="0">
            <a:spAutoFit/>
          </a:bodyPr>
          <a:lstStyle/>
          <a:p>
            <a:pPr marL="267234" defTabSz="554492">
              <a:spcBef>
                <a:spcPts val="731"/>
              </a:spcBef>
            </a:pPr>
            <a:r>
              <a:rPr sz="879" b="1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Coﬀee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67605" y="3599074"/>
            <a:ext cx="892965" cy="229001"/>
          </a:xfrm>
          <a:prstGeom prst="rect">
            <a:avLst/>
          </a:prstGeom>
          <a:solidFill>
            <a:srgbClr val="FFF056"/>
          </a:solidFill>
          <a:ln w="20941">
            <a:solidFill>
              <a:srgbClr val="000000"/>
            </a:solidFill>
          </a:ln>
        </p:spPr>
        <p:txBody>
          <a:bodyPr vert="horz" wrap="square" lIns="0" tIns="92801" rIns="0" bIns="0" rtlCol="0">
            <a:spAutoFit/>
          </a:bodyPr>
          <a:lstStyle/>
          <a:p>
            <a:pPr marL="72776" defTabSz="554492">
              <a:spcBef>
                <a:spcPts val="731"/>
              </a:spcBef>
            </a:pPr>
            <a:r>
              <a:rPr sz="879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Non</a:t>
            </a:r>
            <a:r>
              <a:rPr sz="879" b="1" kern="0" spc="36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879" b="1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alcoholic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354223" y="3563357"/>
            <a:ext cx="892965" cy="229001"/>
          </a:xfrm>
          <a:prstGeom prst="rect">
            <a:avLst/>
          </a:prstGeom>
          <a:solidFill>
            <a:srgbClr val="FFF056"/>
          </a:solidFill>
          <a:ln w="20941">
            <a:solidFill>
              <a:srgbClr val="000000"/>
            </a:solidFill>
          </a:ln>
        </p:spPr>
        <p:txBody>
          <a:bodyPr vert="horz" wrap="square" lIns="0" tIns="92801" rIns="0" bIns="0" rtlCol="0">
            <a:spAutoFit/>
          </a:bodyPr>
          <a:lstStyle/>
          <a:p>
            <a:pPr marL="193687" defTabSz="554492">
              <a:spcBef>
                <a:spcPts val="731"/>
              </a:spcBef>
            </a:pPr>
            <a:r>
              <a:rPr sz="879" b="1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Alcoholic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04066" y="1934408"/>
            <a:ext cx="1407411" cy="524073"/>
          </a:xfrm>
          <a:custGeom>
            <a:avLst/>
            <a:gdLst/>
            <a:ahLst/>
            <a:cxnLst/>
            <a:rect l="l" t="t" r="r" b="b"/>
            <a:pathLst>
              <a:path w="2320925" h="864235">
                <a:moveTo>
                  <a:pt x="0" y="863740"/>
                </a:moveTo>
                <a:lnTo>
                  <a:pt x="2320446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278688" y="1912271"/>
            <a:ext cx="1795171" cy="564505"/>
          </a:xfrm>
          <a:custGeom>
            <a:avLst/>
            <a:gdLst/>
            <a:ahLst/>
            <a:cxnLst/>
            <a:rect l="l" t="t" r="r" b="b"/>
            <a:pathLst>
              <a:path w="2960369" h="930910">
                <a:moveTo>
                  <a:pt x="2960316" y="930913"/>
                </a:move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800784" y="2780223"/>
            <a:ext cx="721611" cy="777060"/>
          </a:xfrm>
          <a:custGeom>
            <a:avLst/>
            <a:gdLst/>
            <a:ahLst/>
            <a:cxnLst/>
            <a:rect l="l" t="t" r="r" b="b"/>
            <a:pathLst>
              <a:path w="1189989" h="1281429">
                <a:moveTo>
                  <a:pt x="0" y="1280976"/>
                </a:moveTo>
                <a:lnTo>
                  <a:pt x="1189394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834752" y="2780223"/>
            <a:ext cx="823268" cy="812871"/>
          </a:xfrm>
          <a:custGeom>
            <a:avLst/>
            <a:gdLst/>
            <a:ahLst/>
            <a:cxnLst/>
            <a:rect l="l" t="t" r="r" b="b"/>
            <a:pathLst>
              <a:path w="1357629" h="1340485">
                <a:moveTo>
                  <a:pt x="1357532" y="1339875"/>
                </a:move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400306" y="2780223"/>
            <a:ext cx="940328" cy="812871"/>
          </a:xfrm>
          <a:custGeom>
            <a:avLst/>
            <a:gdLst/>
            <a:ahLst/>
            <a:cxnLst/>
            <a:rect l="l" t="t" r="r" b="b"/>
            <a:pathLst>
              <a:path w="1550669" h="1340485">
                <a:moveTo>
                  <a:pt x="0" y="1339875"/>
                </a:moveTo>
                <a:lnTo>
                  <a:pt x="1550124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713369" y="2780223"/>
            <a:ext cx="900666" cy="777060"/>
          </a:xfrm>
          <a:custGeom>
            <a:avLst/>
            <a:gdLst/>
            <a:ahLst/>
            <a:cxnLst/>
            <a:rect l="l" t="t" r="r" b="b"/>
            <a:pathLst>
              <a:path w="1485265" h="1281429">
                <a:moveTo>
                  <a:pt x="1485242" y="1280976"/>
                </a:move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92754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24937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557120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89303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021486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798314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575144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218037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994866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851669" y="5462149"/>
            <a:ext cx="1347341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 defTabSz="554492">
              <a:spcBef>
                <a:spcPts val="67"/>
              </a:spcBef>
            </a:pPr>
            <a:r>
              <a:rPr sz="1243" kern="0" dirty="0">
                <a:solidFill>
                  <a:srgbClr val="FFFFFF"/>
                </a:solidFill>
                <a:latin typeface="Arial"/>
                <a:cs typeface="Arial"/>
              </a:rPr>
              <a:t>Left</a:t>
            </a:r>
            <a:r>
              <a:rPr sz="1243" kern="0" spc="4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dirty="0">
                <a:solidFill>
                  <a:srgbClr val="FFFFFF"/>
                </a:solidFill>
                <a:latin typeface="Arial"/>
                <a:cs typeface="Arial"/>
              </a:rPr>
              <a:t>child</a:t>
            </a:r>
            <a:r>
              <a:rPr sz="1243" kern="0" spc="3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spc="1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243" kern="0" spc="4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spc="-6" dirty="0">
                <a:solidFill>
                  <a:srgbClr val="FFFFFF"/>
                </a:solidFill>
                <a:latin typeface="Arial"/>
                <a:cs typeface="Arial"/>
              </a:rPr>
              <a:t>cell[2x]</a:t>
            </a:r>
            <a:endParaRPr sz="1243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851669" y="5765738"/>
            <a:ext cx="1644226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 defTabSz="554492">
              <a:spcBef>
                <a:spcPts val="67"/>
              </a:spcBef>
            </a:pPr>
            <a:r>
              <a:rPr sz="1243" kern="0" dirty="0">
                <a:solidFill>
                  <a:srgbClr val="FFFFFF"/>
                </a:solidFill>
                <a:latin typeface="Arial"/>
                <a:cs typeface="Arial"/>
              </a:rPr>
              <a:t>Right</a:t>
            </a:r>
            <a:r>
              <a:rPr sz="1243" kern="0" spc="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dirty="0">
                <a:solidFill>
                  <a:srgbClr val="FFFFFF"/>
                </a:solidFill>
                <a:latin typeface="Arial"/>
                <a:cs typeface="Arial"/>
              </a:rPr>
              <a:t>child</a:t>
            </a:r>
            <a:r>
              <a:rPr sz="1243" kern="0" spc="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spc="1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243" kern="0" spc="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spc="-6" dirty="0">
                <a:solidFill>
                  <a:srgbClr val="FFFFFF"/>
                </a:solidFill>
                <a:latin typeface="Arial"/>
                <a:cs typeface="Arial"/>
              </a:rPr>
              <a:t>cell[2x+1]</a:t>
            </a:r>
            <a:endParaRPr sz="1243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aphicFrame>
        <p:nvGraphicFramePr>
          <p:cNvPr id="29" name="object 29"/>
          <p:cNvGraphicFramePr>
            <a:graphicFrameLocks noGrp="1"/>
          </p:cNvGraphicFramePr>
          <p:nvPr/>
        </p:nvGraphicFramePr>
        <p:xfrm>
          <a:off x="1763414" y="4714403"/>
          <a:ext cx="6674706" cy="3819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6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819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 marL="311785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000" b="1" spc="-10" dirty="0">
                          <a:latin typeface="Arial"/>
                          <a:cs typeface="Arial"/>
                        </a:rPr>
                        <a:t>Drinks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278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 marL="382905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000" b="1" spc="-25" dirty="0">
                          <a:latin typeface="Arial"/>
                          <a:cs typeface="Arial"/>
                        </a:rPr>
                        <a:t>Hot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278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000" b="1" spc="-20" dirty="0">
                          <a:latin typeface="Arial"/>
                          <a:cs typeface="Arial"/>
                        </a:rPr>
                        <a:t>Cold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278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" name="object 30"/>
          <p:cNvSpPr/>
          <p:nvPr/>
        </p:nvSpPr>
        <p:spPr>
          <a:xfrm>
            <a:off x="2064638" y="4817148"/>
            <a:ext cx="190607" cy="190607"/>
          </a:xfrm>
          <a:custGeom>
            <a:avLst/>
            <a:gdLst/>
            <a:ahLst/>
            <a:cxnLst/>
            <a:rect l="l" t="t" r="r" b="b"/>
            <a:pathLst>
              <a:path w="314325" h="314325">
                <a:moveTo>
                  <a:pt x="50014" y="176"/>
                </a:moveTo>
                <a:lnTo>
                  <a:pt x="49144" y="176"/>
                </a:lnTo>
                <a:lnTo>
                  <a:pt x="48711" y="334"/>
                </a:lnTo>
                <a:lnTo>
                  <a:pt x="7" y="49037"/>
                </a:lnTo>
                <a:lnTo>
                  <a:pt x="0" y="50113"/>
                </a:lnTo>
                <a:lnTo>
                  <a:pt x="106619" y="156716"/>
                </a:lnTo>
                <a:lnTo>
                  <a:pt x="106611" y="157448"/>
                </a:lnTo>
                <a:lnTo>
                  <a:pt x="0" y="264060"/>
                </a:lnTo>
                <a:lnTo>
                  <a:pt x="0" y="265129"/>
                </a:lnTo>
                <a:lnTo>
                  <a:pt x="49044" y="314172"/>
                </a:lnTo>
                <a:lnTo>
                  <a:pt x="50113" y="314172"/>
                </a:lnTo>
                <a:lnTo>
                  <a:pt x="156725" y="207544"/>
                </a:lnTo>
                <a:lnTo>
                  <a:pt x="257648" y="207544"/>
                </a:lnTo>
                <a:lnTo>
                  <a:pt x="207544" y="157448"/>
                </a:lnTo>
                <a:lnTo>
                  <a:pt x="207544" y="156716"/>
                </a:lnTo>
                <a:lnTo>
                  <a:pt x="257641" y="106628"/>
                </a:lnTo>
                <a:lnTo>
                  <a:pt x="156741" y="106628"/>
                </a:lnTo>
                <a:lnTo>
                  <a:pt x="50446" y="334"/>
                </a:lnTo>
                <a:lnTo>
                  <a:pt x="50014" y="176"/>
                </a:lnTo>
                <a:close/>
              </a:path>
              <a:path w="314325" h="314325">
                <a:moveTo>
                  <a:pt x="257648" y="207544"/>
                </a:moveTo>
                <a:lnTo>
                  <a:pt x="157455" y="207544"/>
                </a:lnTo>
                <a:lnTo>
                  <a:pt x="264060" y="314172"/>
                </a:lnTo>
                <a:lnTo>
                  <a:pt x="265129" y="314172"/>
                </a:lnTo>
                <a:lnTo>
                  <a:pt x="314172" y="265129"/>
                </a:lnTo>
                <a:lnTo>
                  <a:pt x="314172" y="264060"/>
                </a:lnTo>
                <a:lnTo>
                  <a:pt x="257648" y="207544"/>
                </a:lnTo>
                <a:close/>
              </a:path>
              <a:path w="314325" h="314325">
                <a:moveTo>
                  <a:pt x="265129" y="0"/>
                </a:moveTo>
                <a:lnTo>
                  <a:pt x="264060" y="0"/>
                </a:lnTo>
                <a:lnTo>
                  <a:pt x="157448" y="106628"/>
                </a:lnTo>
                <a:lnTo>
                  <a:pt x="257641" y="106628"/>
                </a:lnTo>
                <a:lnTo>
                  <a:pt x="314165" y="50113"/>
                </a:lnTo>
                <a:lnTo>
                  <a:pt x="314165" y="49037"/>
                </a:lnTo>
                <a:lnTo>
                  <a:pt x="265129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433734" y="5470616"/>
            <a:ext cx="1277259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 defTabSz="554492">
              <a:spcBef>
                <a:spcPts val="67"/>
              </a:spcBef>
            </a:pPr>
            <a:r>
              <a:rPr sz="1243" kern="0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243" kern="0" spc="-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spc="1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243" kern="0" spc="-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243" kern="0" spc="-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243" kern="0" spc="-6" dirty="0">
                <a:solidFill>
                  <a:srgbClr val="FFFFFF"/>
                </a:solidFill>
                <a:latin typeface="Arial"/>
                <a:cs typeface="Arial"/>
              </a:rPr>
              <a:t> cell[2x1=2]</a:t>
            </a:r>
            <a:endParaRPr sz="1243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417245" y="5553769"/>
            <a:ext cx="804400" cy="83944"/>
            <a:chOff x="5634584" y="9158577"/>
            <a:chExt cx="1326515" cy="138430"/>
          </a:xfrm>
        </p:grpSpPr>
        <p:sp>
          <p:nvSpPr>
            <p:cNvPr id="33" name="object 33"/>
            <p:cNvSpPr/>
            <p:nvPr/>
          </p:nvSpPr>
          <p:spPr>
            <a:xfrm>
              <a:off x="5634584" y="9227685"/>
              <a:ext cx="1238885" cy="0"/>
            </a:xfrm>
            <a:custGeom>
              <a:avLst/>
              <a:gdLst/>
              <a:ahLst/>
              <a:cxnLst/>
              <a:rect l="l" t="t" r="r" b="b"/>
              <a:pathLst>
                <a:path w="1238884">
                  <a:moveTo>
                    <a:pt x="0" y="0"/>
                  </a:moveTo>
                  <a:lnTo>
                    <a:pt x="1222730" y="0"/>
                  </a:lnTo>
                  <a:lnTo>
                    <a:pt x="1238436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6822760" y="9158577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34553" y="69107"/>
                  </a:ln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4746250" y="5774204"/>
            <a:ext cx="1471332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 defTabSz="554492">
              <a:spcBef>
                <a:spcPts val="67"/>
              </a:spcBef>
            </a:pPr>
            <a:r>
              <a:rPr sz="1243" kern="0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243" kern="0" spc="-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spc="1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243" kern="0" spc="-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243" kern="0" spc="-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243" kern="0" spc="-6" dirty="0">
                <a:solidFill>
                  <a:srgbClr val="FFFFFF"/>
                </a:solidFill>
                <a:latin typeface="Arial"/>
                <a:cs typeface="Arial"/>
              </a:rPr>
              <a:t> cell[2x1+1=3]</a:t>
            </a:r>
            <a:endParaRPr sz="1243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729763" y="5857357"/>
            <a:ext cx="804400" cy="83944"/>
            <a:chOff x="6149949" y="9659216"/>
            <a:chExt cx="1326515" cy="138430"/>
          </a:xfrm>
        </p:grpSpPr>
        <p:sp>
          <p:nvSpPr>
            <p:cNvPr id="37" name="object 37"/>
            <p:cNvSpPr/>
            <p:nvPr/>
          </p:nvSpPr>
          <p:spPr>
            <a:xfrm>
              <a:off x="6149949" y="9728324"/>
              <a:ext cx="1238885" cy="0"/>
            </a:xfrm>
            <a:custGeom>
              <a:avLst/>
              <a:gdLst/>
              <a:ahLst/>
              <a:cxnLst/>
              <a:rect l="l" t="t" r="r" b="b"/>
              <a:pathLst>
                <a:path w="1238884">
                  <a:moveTo>
                    <a:pt x="0" y="0"/>
                  </a:moveTo>
                  <a:lnTo>
                    <a:pt x="1222730" y="0"/>
                  </a:lnTo>
                  <a:lnTo>
                    <a:pt x="1238436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7338124" y="9659216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34553" y="69107"/>
                  </a:ln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2127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700231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515601">
              <a:spcBef>
                <a:spcPts val="76"/>
              </a:spcBef>
            </a:pPr>
            <a:r>
              <a:rPr sz="4487" spc="-139" dirty="0"/>
              <a:t>Binary</a:t>
            </a:r>
            <a:r>
              <a:rPr sz="4487" spc="-176" dirty="0"/>
              <a:t> </a:t>
            </a:r>
            <a:r>
              <a:rPr sz="4487" spc="-585" dirty="0"/>
              <a:t>T</a:t>
            </a:r>
            <a:r>
              <a:rPr sz="4487" spc="-218" dirty="0"/>
              <a:t>r</a:t>
            </a:r>
            <a:r>
              <a:rPr sz="4487" spc="-136" dirty="0"/>
              <a:t>ee</a:t>
            </a:r>
            <a:endParaRPr sz="4487"/>
          </a:p>
        </p:txBody>
      </p:sp>
      <p:sp>
        <p:nvSpPr>
          <p:cNvPr id="4" name="object 4"/>
          <p:cNvSpPr txBox="1"/>
          <p:nvPr/>
        </p:nvSpPr>
        <p:spPr>
          <a:xfrm>
            <a:off x="1899622" y="1701016"/>
            <a:ext cx="648449" cy="307486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 defTabSz="554492">
              <a:spcBef>
                <a:spcPts val="69"/>
              </a:spcBef>
            </a:pPr>
            <a:r>
              <a:rPr sz="1940" b="1" kern="0" spc="-15" dirty="0">
                <a:solidFill>
                  <a:srgbClr val="FFFFFF"/>
                </a:solidFill>
                <a:latin typeface="Arial"/>
                <a:cs typeface="Arial"/>
              </a:rPr>
              <a:t>Array</a:t>
            </a:r>
            <a:endParaRPr sz="194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17535" y="1636944"/>
            <a:ext cx="754727" cy="229001"/>
          </a:xfrm>
          <a:prstGeom prst="rect">
            <a:avLst/>
          </a:prstGeom>
          <a:solidFill>
            <a:srgbClr val="88FA4E"/>
          </a:solidFill>
          <a:ln w="20941">
            <a:solidFill>
              <a:srgbClr val="000000"/>
            </a:solidFill>
          </a:ln>
        </p:spPr>
        <p:txBody>
          <a:bodyPr vert="horz" wrap="square" lIns="0" tIns="92801" rIns="0" bIns="0" rtlCol="0">
            <a:spAutoFit/>
          </a:bodyPr>
          <a:lstStyle/>
          <a:p>
            <a:pPr marL="200618" defTabSz="554492">
              <a:spcBef>
                <a:spcPts val="731"/>
              </a:spcBef>
            </a:pPr>
            <a:r>
              <a:rPr sz="879" b="1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Drinks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25121" y="2464531"/>
            <a:ext cx="892965" cy="229001"/>
          </a:xfrm>
          <a:prstGeom prst="rect">
            <a:avLst/>
          </a:prstGeom>
          <a:solidFill>
            <a:srgbClr val="56C1FF"/>
          </a:solidFill>
          <a:ln w="20941">
            <a:solidFill>
              <a:srgbClr val="000000"/>
            </a:solidFill>
          </a:ln>
        </p:spPr>
        <p:txBody>
          <a:bodyPr vert="horz" wrap="square" lIns="0" tIns="92801" rIns="0" bIns="0" rtlCol="0">
            <a:spAutoFit/>
          </a:bodyPr>
          <a:lstStyle/>
          <a:p>
            <a:pPr algn="ctr" defTabSz="554492">
              <a:spcBef>
                <a:spcPts val="731"/>
              </a:spcBef>
            </a:pPr>
            <a:r>
              <a:rPr sz="879" b="1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Hot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80178" y="2464531"/>
            <a:ext cx="892965" cy="229001"/>
          </a:xfrm>
          <a:prstGeom prst="rect">
            <a:avLst/>
          </a:prstGeom>
          <a:solidFill>
            <a:srgbClr val="56C1FF"/>
          </a:solidFill>
          <a:ln w="20941">
            <a:solidFill>
              <a:srgbClr val="000000"/>
            </a:solidFill>
          </a:ln>
        </p:spPr>
        <p:txBody>
          <a:bodyPr vert="horz" wrap="square" lIns="0" tIns="92801" rIns="0" bIns="0" rtlCol="0">
            <a:spAutoFit/>
          </a:bodyPr>
          <a:lstStyle/>
          <a:p>
            <a:pPr algn="ctr" defTabSz="554492">
              <a:spcBef>
                <a:spcPts val="731"/>
              </a:spcBef>
            </a:pPr>
            <a:r>
              <a:rPr sz="879" b="1" kern="0" spc="-12" dirty="0">
                <a:solidFill>
                  <a:sysClr val="windowText" lastClr="000000"/>
                </a:solidFill>
                <a:latin typeface="Arial"/>
                <a:cs typeface="Arial"/>
              </a:rPr>
              <a:t>Cold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04854" y="3563357"/>
            <a:ext cx="892965" cy="229001"/>
          </a:xfrm>
          <a:prstGeom prst="rect">
            <a:avLst/>
          </a:prstGeom>
          <a:solidFill>
            <a:srgbClr val="FFF056"/>
          </a:solidFill>
          <a:ln w="20941">
            <a:solidFill>
              <a:srgbClr val="000000"/>
            </a:solidFill>
          </a:ln>
        </p:spPr>
        <p:txBody>
          <a:bodyPr vert="horz" wrap="square" lIns="0" tIns="92801" rIns="0" bIns="0" rtlCol="0">
            <a:spAutoFit/>
          </a:bodyPr>
          <a:lstStyle/>
          <a:p>
            <a:pPr algn="ctr" defTabSz="554492">
              <a:spcBef>
                <a:spcPts val="731"/>
              </a:spcBef>
            </a:pPr>
            <a:r>
              <a:rPr sz="879" b="1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Tea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74616" y="3599074"/>
            <a:ext cx="892965" cy="229001"/>
          </a:xfrm>
          <a:prstGeom prst="rect">
            <a:avLst/>
          </a:prstGeom>
          <a:solidFill>
            <a:srgbClr val="FFF056"/>
          </a:solidFill>
          <a:ln w="20941">
            <a:solidFill>
              <a:srgbClr val="000000"/>
            </a:solidFill>
          </a:ln>
        </p:spPr>
        <p:txBody>
          <a:bodyPr vert="horz" wrap="square" lIns="0" tIns="92801" rIns="0" bIns="0" rtlCol="0">
            <a:spAutoFit/>
          </a:bodyPr>
          <a:lstStyle/>
          <a:p>
            <a:pPr marL="267234" defTabSz="554492">
              <a:spcBef>
                <a:spcPts val="731"/>
              </a:spcBef>
            </a:pPr>
            <a:r>
              <a:rPr sz="879" b="1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Coﬀee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67605" y="3599074"/>
            <a:ext cx="892965" cy="229001"/>
          </a:xfrm>
          <a:prstGeom prst="rect">
            <a:avLst/>
          </a:prstGeom>
          <a:solidFill>
            <a:srgbClr val="FFF056"/>
          </a:solidFill>
          <a:ln w="20941">
            <a:solidFill>
              <a:srgbClr val="000000"/>
            </a:solidFill>
          </a:ln>
        </p:spPr>
        <p:txBody>
          <a:bodyPr vert="horz" wrap="square" lIns="0" tIns="92801" rIns="0" bIns="0" rtlCol="0">
            <a:spAutoFit/>
          </a:bodyPr>
          <a:lstStyle/>
          <a:p>
            <a:pPr marL="72776" defTabSz="554492">
              <a:spcBef>
                <a:spcPts val="731"/>
              </a:spcBef>
            </a:pPr>
            <a:r>
              <a:rPr sz="879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Non</a:t>
            </a:r>
            <a:r>
              <a:rPr sz="879" b="1" kern="0" spc="36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879" b="1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alcoholic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354223" y="3563357"/>
            <a:ext cx="892965" cy="229001"/>
          </a:xfrm>
          <a:prstGeom prst="rect">
            <a:avLst/>
          </a:prstGeom>
          <a:solidFill>
            <a:srgbClr val="FFF056"/>
          </a:solidFill>
          <a:ln w="20941">
            <a:solidFill>
              <a:srgbClr val="000000"/>
            </a:solidFill>
          </a:ln>
        </p:spPr>
        <p:txBody>
          <a:bodyPr vert="horz" wrap="square" lIns="0" tIns="92801" rIns="0" bIns="0" rtlCol="0">
            <a:spAutoFit/>
          </a:bodyPr>
          <a:lstStyle/>
          <a:p>
            <a:pPr marL="193687" defTabSz="554492">
              <a:spcBef>
                <a:spcPts val="731"/>
              </a:spcBef>
            </a:pPr>
            <a:r>
              <a:rPr sz="879" b="1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Alcoholic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04066" y="1934408"/>
            <a:ext cx="1407411" cy="524073"/>
          </a:xfrm>
          <a:custGeom>
            <a:avLst/>
            <a:gdLst/>
            <a:ahLst/>
            <a:cxnLst/>
            <a:rect l="l" t="t" r="r" b="b"/>
            <a:pathLst>
              <a:path w="2320925" h="864235">
                <a:moveTo>
                  <a:pt x="0" y="863740"/>
                </a:moveTo>
                <a:lnTo>
                  <a:pt x="2320446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278688" y="1912271"/>
            <a:ext cx="1795171" cy="564505"/>
          </a:xfrm>
          <a:custGeom>
            <a:avLst/>
            <a:gdLst/>
            <a:ahLst/>
            <a:cxnLst/>
            <a:rect l="l" t="t" r="r" b="b"/>
            <a:pathLst>
              <a:path w="2960369" h="930910">
                <a:moveTo>
                  <a:pt x="2960316" y="930913"/>
                </a:move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800784" y="2780223"/>
            <a:ext cx="721611" cy="777060"/>
          </a:xfrm>
          <a:custGeom>
            <a:avLst/>
            <a:gdLst/>
            <a:ahLst/>
            <a:cxnLst/>
            <a:rect l="l" t="t" r="r" b="b"/>
            <a:pathLst>
              <a:path w="1189989" h="1281429">
                <a:moveTo>
                  <a:pt x="0" y="1280976"/>
                </a:moveTo>
                <a:lnTo>
                  <a:pt x="1189394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834752" y="2780223"/>
            <a:ext cx="823268" cy="812871"/>
          </a:xfrm>
          <a:custGeom>
            <a:avLst/>
            <a:gdLst/>
            <a:ahLst/>
            <a:cxnLst/>
            <a:rect l="l" t="t" r="r" b="b"/>
            <a:pathLst>
              <a:path w="1357629" h="1340485">
                <a:moveTo>
                  <a:pt x="1357532" y="1339875"/>
                </a:move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400306" y="2780223"/>
            <a:ext cx="940328" cy="812871"/>
          </a:xfrm>
          <a:custGeom>
            <a:avLst/>
            <a:gdLst/>
            <a:ahLst/>
            <a:cxnLst/>
            <a:rect l="l" t="t" r="r" b="b"/>
            <a:pathLst>
              <a:path w="1550669" h="1340485">
                <a:moveTo>
                  <a:pt x="0" y="1339875"/>
                </a:moveTo>
                <a:lnTo>
                  <a:pt x="1550124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713369" y="2780223"/>
            <a:ext cx="900666" cy="777060"/>
          </a:xfrm>
          <a:custGeom>
            <a:avLst/>
            <a:gdLst/>
            <a:ahLst/>
            <a:cxnLst/>
            <a:rect l="l" t="t" r="r" b="b"/>
            <a:pathLst>
              <a:path w="1485265" h="1281429">
                <a:moveTo>
                  <a:pt x="1485242" y="1280976"/>
                </a:move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92754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24937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557120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89303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021486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798314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575144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218037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994866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851669" y="5462149"/>
            <a:ext cx="1347341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 defTabSz="554492">
              <a:spcBef>
                <a:spcPts val="67"/>
              </a:spcBef>
            </a:pPr>
            <a:r>
              <a:rPr sz="1243" kern="0" dirty="0">
                <a:solidFill>
                  <a:srgbClr val="FFFFFF"/>
                </a:solidFill>
                <a:latin typeface="Arial"/>
                <a:cs typeface="Arial"/>
              </a:rPr>
              <a:t>Left</a:t>
            </a:r>
            <a:r>
              <a:rPr sz="1243" kern="0" spc="4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dirty="0">
                <a:solidFill>
                  <a:srgbClr val="FFFFFF"/>
                </a:solidFill>
                <a:latin typeface="Arial"/>
                <a:cs typeface="Arial"/>
              </a:rPr>
              <a:t>child</a:t>
            </a:r>
            <a:r>
              <a:rPr sz="1243" kern="0" spc="3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spc="1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243" kern="0" spc="4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spc="-6" dirty="0">
                <a:solidFill>
                  <a:srgbClr val="FFFFFF"/>
                </a:solidFill>
                <a:latin typeface="Arial"/>
                <a:cs typeface="Arial"/>
              </a:rPr>
              <a:t>cell[2x]</a:t>
            </a:r>
            <a:endParaRPr sz="1243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851669" y="5765738"/>
            <a:ext cx="1644226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 defTabSz="554492">
              <a:spcBef>
                <a:spcPts val="67"/>
              </a:spcBef>
            </a:pPr>
            <a:r>
              <a:rPr sz="1243" kern="0" dirty="0">
                <a:solidFill>
                  <a:srgbClr val="FFFFFF"/>
                </a:solidFill>
                <a:latin typeface="Arial"/>
                <a:cs typeface="Arial"/>
              </a:rPr>
              <a:t>Right</a:t>
            </a:r>
            <a:r>
              <a:rPr sz="1243" kern="0" spc="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dirty="0">
                <a:solidFill>
                  <a:srgbClr val="FFFFFF"/>
                </a:solidFill>
                <a:latin typeface="Arial"/>
                <a:cs typeface="Arial"/>
              </a:rPr>
              <a:t>child</a:t>
            </a:r>
            <a:r>
              <a:rPr sz="1243" kern="0" spc="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spc="1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243" kern="0" spc="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spc="-6" dirty="0">
                <a:solidFill>
                  <a:srgbClr val="FFFFFF"/>
                </a:solidFill>
                <a:latin typeface="Arial"/>
                <a:cs typeface="Arial"/>
              </a:rPr>
              <a:t>cell[2x+1]</a:t>
            </a:r>
            <a:endParaRPr sz="1243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64638" y="4817148"/>
            <a:ext cx="190607" cy="190607"/>
          </a:xfrm>
          <a:custGeom>
            <a:avLst/>
            <a:gdLst/>
            <a:ahLst/>
            <a:cxnLst/>
            <a:rect l="l" t="t" r="r" b="b"/>
            <a:pathLst>
              <a:path w="314325" h="314325">
                <a:moveTo>
                  <a:pt x="50014" y="176"/>
                </a:moveTo>
                <a:lnTo>
                  <a:pt x="49144" y="176"/>
                </a:lnTo>
                <a:lnTo>
                  <a:pt x="48711" y="334"/>
                </a:lnTo>
                <a:lnTo>
                  <a:pt x="7" y="49037"/>
                </a:lnTo>
                <a:lnTo>
                  <a:pt x="0" y="50113"/>
                </a:lnTo>
                <a:lnTo>
                  <a:pt x="106619" y="156716"/>
                </a:lnTo>
                <a:lnTo>
                  <a:pt x="106611" y="157448"/>
                </a:lnTo>
                <a:lnTo>
                  <a:pt x="0" y="264060"/>
                </a:lnTo>
                <a:lnTo>
                  <a:pt x="0" y="265129"/>
                </a:lnTo>
                <a:lnTo>
                  <a:pt x="49044" y="314172"/>
                </a:lnTo>
                <a:lnTo>
                  <a:pt x="50113" y="314172"/>
                </a:lnTo>
                <a:lnTo>
                  <a:pt x="156725" y="207544"/>
                </a:lnTo>
                <a:lnTo>
                  <a:pt x="257648" y="207544"/>
                </a:lnTo>
                <a:lnTo>
                  <a:pt x="207544" y="157448"/>
                </a:lnTo>
                <a:lnTo>
                  <a:pt x="207544" y="156716"/>
                </a:lnTo>
                <a:lnTo>
                  <a:pt x="257641" y="106628"/>
                </a:lnTo>
                <a:lnTo>
                  <a:pt x="156741" y="106628"/>
                </a:lnTo>
                <a:lnTo>
                  <a:pt x="50446" y="334"/>
                </a:lnTo>
                <a:lnTo>
                  <a:pt x="50014" y="176"/>
                </a:lnTo>
                <a:close/>
              </a:path>
              <a:path w="314325" h="314325">
                <a:moveTo>
                  <a:pt x="257648" y="207544"/>
                </a:moveTo>
                <a:lnTo>
                  <a:pt x="157455" y="207544"/>
                </a:lnTo>
                <a:lnTo>
                  <a:pt x="264060" y="314172"/>
                </a:lnTo>
                <a:lnTo>
                  <a:pt x="265129" y="314172"/>
                </a:lnTo>
                <a:lnTo>
                  <a:pt x="314172" y="265129"/>
                </a:lnTo>
                <a:lnTo>
                  <a:pt x="314172" y="264060"/>
                </a:lnTo>
                <a:lnTo>
                  <a:pt x="257648" y="207544"/>
                </a:lnTo>
                <a:close/>
              </a:path>
              <a:path w="314325" h="314325">
                <a:moveTo>
                  <a:pt x="265129" y="0"/>
                </a:moveTo>
                <a:lnTo>
                  <a:pt x="264060" y="0"/>
                </a:lnTo>
                <a:lnTo>
                  <a:pt x="157448" y="106628"/>
                </a:lnTo>
                <a:lnTo>
                  <a:pt x="257641" y="106628"/>
                </a:lnTo>
                <a:lnTo>
                  <a:pt x="314165" y="50113"/>
                </a:lnTo>
                <a:lnTo>
                  <a:pt x="314165" y="49037"/>
                </a:lnTo>
                <a:lnTo>
                  <a:pt x="265129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433734" y="5470616"/>
            <a:ext cx="1277259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 defTabSz="554492">
              <a:spcBef>
                <a:spcPts val="67"/>
              </a:spcBef>
            </a:pPr>
            <a:r>
              <a:rPr sz="1243" kern="0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243" kern="0" spc="-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spc="1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243" kern="0" spc="-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243" kern="0" spc="-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243" kern="0" spc="-6" dirty="0">
                <a:solidFill>
                  <a:srgbClr val="FFFFFF"/>
                </a:solidFill>
                <a:latin typeface="Arial"/>
                <a:cs typeface="Arial"/>
              </a:rPr>
              <a:t> cell[2x2=4]</a:t>
            </a:r>
            <a:endParaRPr sz="1243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417245" y="5553769"/>
            <a:ext cx="804400" cy="83944"/>
            <a:chOff x="5634584" y="9158577"/>
            <a:chExt cx="1326515" cy="138430"/>
          </a:xfrm>
        </p:grpSpPr>
        <p:sp>
          <p:nvSpPr>
            <p:cNvPr id="32" name="object 32"/>
            <p:cNvSpPr/>
            <p:nvPr/>
          </p:nvSpPr>
          <p:spPr>
            <a:xfrm>
              <a:off x="5634584" y="9227685"/>
              <a:ext cx="1238885" cy="0"/>
            </a:xfrm>
            <a:custGeom>
              <a:avLst/>
              <a:gdLst/>
              <a:ahLst/>
              <a:cxnLst/>
              <a:rect l="l" t="t" r="r" b="b"/>
              <a:pathLst>
                <a:path w="1238884">
                  <a:moveTo>
                    <a:pt x="0" y="0"/>
                  </a:moveTo>
                  <a:lnTo>
                    <a:pt x="1222730" y="0"/>
                  </a:lnTo>
                  <a:lnTo>
                    <a:pt x="1238436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6822760" y="9158577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34553" y="69107"/>
                  </a:ln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4746250" y="5774204"/>
            <a:ext cx="1427049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 defTabSz="554492">
              <a:spcBef>
                <a:spcPts val="67"/>
              </a:spcBef>
            </a:pPr>
            <a:r>
              <a:rPr sz="1243" kern="0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243" kern="0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spc="1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243" kern="0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1243" kern="0" spc="-6" dirty="0">
                <a:solidFill>
                  <a:srgbClr val="FFFFFF"/>
                </a:solidFill>
                <a:latin typeface="Arial"/>
                <a:cs typeface="Arial"/>
              </a:rPr>
              <a:t> cell[2x2+1=5]</a:t>
            </a:r>
            <a:endParaRPr sz="1243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1763414" y="4714403"/>
          <a:ext cx="6674706" cy="3819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6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819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 marL="311785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000" b="1" spc="-10" dirty="0">
                          <a:latin typeface="Arial"/>
                          <a:cs typeface="Arial"/>
                        </a:rPr>
                        <a:t>Drinks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278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 marL="382905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000" b="1" spc="-25" dirty="0">
                          <a:latin typeface="Arial"/>
                          <a:cs typeface="Arial"/>
                        </a:rPr>
                        <a:t>Hot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278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000" b="1" spc="-20" dirty="0">
                          <a:latin typeface="Arial"/>
                          <a:cs typeface="Arial"/>
                        </a:rPr>
                        <a:t>Cold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278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 marR="44450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000" b="1" spc="-25" dirty="0">
                          <a:latin typeface="Arial"/>
                          <a:cs typeface="Arial"/>
                        </a:rPr>
                        <a:t>Tea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278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 marL="267335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000" b="1" spc="-10" dirty="0">
                          <a:latin typeface="Arial"/>
                          <a:cs typeface="Arial"/>
                        </a:rPr>
                        <a:t>Coffee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278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6" name="object 36"/>
          <p:cNvGrpSpPr/>
          <p:nvPr/>
        </p:nvGrpSpPr>
        <p:grpSpPr>
          <a:xfrm>
            <a:off x="3729763" y="5857357"/>
            <a:ext cx="804400" cy="83944"/>
            <a:chOff x="6149949" y="9659216"/>
            <a:chExt cx="1326515" cy="138430"/>
          </a:xfrm>
        </p:grpSpPr>
        <p:sp>
          <p:nvSpPr>
            <p:cNvPr id="37" name="object 37"/>
            <p:cNvSpPr/>
            <p:nvPr/>
          </p:nvSpPr>
          <p:spPr>
            <a:xfrm>
              <a:off x="6149949" y="9728324"/>
              <a:ext cx="1238885" cy="0"/>
            </a:xfrm>
            <a:custGeom>
              <a:avLst/>
              <a:gdLst/>
              <a:ahLst/>
              <a:cxnLst/>
              <a:rect l="l" t="t" r="r" b="b"/>
              <a:pathLst>
                <a:path w="1238884">
                  <a:moveTo>
                    <a:pt x="0" y="0"/>
                  </a:moveTo>
                  <a:lnTo>
                    <a:pt x="1222730" y="0"/>
                  </a:lnTo>
                  <a:lnTo>
                    <a:pt x="1238436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7338124" y="9659216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34553" y="69107"/>
                  </a:ln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1009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700231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515601">
              <a:spcBef>
                <a:spcPts val="76"/>
              </a:spcBef>
            </a:pPr>
            <a:r>
              <a:rPr sz="4487" spc="-139" dirty="0"/>
              <a:t>Binary</a:t>
            </a:r>
            <a:r>
              <a:rPr sz="4487" spc="-176" dirty="0"/>
              <a:t> </a:t>
            </a:r>
            <a:r>
              <a:rPr sz="4487" spc="-585" dirty="0"/>
              <a:t>T</a:t>
            </a:r>
            <a:r>
              <a:rPr sz="4487" spc="-218" dirty="0"/>
              <a:t>r</a:t>
            </a:r>
            <a:r>
              <a:rPr sz="4487" spc="-136" dirty="0"/>
              <a:t>ee</a:t>
            </a:r>
            <a:endParaRPr sz="4487"/>
          </a:p>
        </p:txBody>
      </p:sp>
      <p:sp>
        <p:nvSpPr>
          <p:cNvPr id="4" name="object 4"/>
          <p:cNvSpPr txBox="1"/>
          <p:nvPr/>
        </p:nvSpPr>
        <p:spPr>
          <a:xfrm>
            <a:off x="1899622" y="1701016"/>
            <a:ext cx="648449" cy="307486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 defTabSz="554492">
              <a:spcBef>
                <a:spcPts val="69"/>
              </a:spcBef>
            </a:pPr>
            <a:r>
              <a:rPr sz="1940" b="1" kern="0" spc="-15" dirty="0">
                <a:solidFill>
                  <a:srgbClr val="FFFFFF"/>
                </a:solidFill>
                <a:latin typeface="Arial"/>
                <a:cs typeface="Arial"/>
              </a:rPr>
              <a:t>Array</a:t>
            </a:r>
            <a:endParaRPr sz="194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17535" y="1636944"/>
            <a:ext cx="754727" cy="229001"/>
          </a:xfrm>
          <a:prstGeom prst="rect">
            <a:avLst/>
          </a:prstGeom>
          <a:solidFill>
            <a:srgbClr val="88FA4E"/>
          </a:solidFill>
          <a:ln w="20941">
            <a:solidFill>
              <a:srgbClr val="000000"/>
            </a:solidFill>
          </a:ln>
        </p:spPr>
        <p:txBody>
          <a:bodyPr vert="horz" wrap="square" lIns="0" tIns="92801" rIns="0" bIns="0" rtlCol="0">
            <a:spAutoFit/>
          </a:bodyPr>
          <a:lstStyle/>
          <a:p>
            <a:pPr marL="200618" defTabSz="554492">
              <a:spcBef>
                <a:spcPts val="731"/>
              </a:spcBef>
            </a:pPr>
            <a:r>
              <a:rPr sz="879" b="1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Drinks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25121" y="2464531"/>
            <a:ext cx="892965" cy="229001"/>
          </a:xfrm>
          <a:prstGeom prst="rect">
            <a:avLst/>
          </a:prstGeom>
          <a:solidFill>
            <a:srgbClr val="56C1FF"/>
          </a:solidFill>
          <a:ln w="20941">
            <a:solidFill>
              <a:srgbClr val="000000"/>
            </a:solidFill>
          </a:ln>
        </p:spPr>
        <p:txBody>
          <a:bodyPr vert="horz" wrap="square" lIns="0" tIns="92801" rIns="0" bIns="0" rtlCol="0">
            <a:spAutoFit/>
          </a:bodyPr>
          <a:lstStyle/>
          <a:p>
            <a:pPr algn="ctr" defTabSz="554492">
              <a:spcBef>
                <a:spcPts val="731"/>
              </a:spcBef>
            </a:pPr>
            <a:r>
              <a:rPr sz="879" b="1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Hot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80178" y="2464531"/>
            <a:ext cx="892965" cy="229001"/>
          </a:xfrm>
          <a:prstGeom prst="rect">
            <a:avLst/>
          </a:prstGeom>
          <a:solidFill>
            <a:srgbClr val="56C1FF"/>
          </a:solidFill>
          <a:ln w="20941">
            <a:solidFill>
              <a:srgbClr val="000000"/>
            </a:solidFill>
          </a:ln>
        </p:spPr>
        <p:txBody>
          <a:bodyPr vert="horz" wrap="square" lIns="0" tIns="92801" rIns="0" bIns="0" rtlCol="0">
            <a:spAutoFit/>
          </a:bodyPr>
          <a:lstStyle/>
          <a:p>
            <a:pPr algn="ctr" defTabSz="554492">
              <a:spcBef>
                <a:spcPts val="731"/>
              </a:spcBef>
            </a:pPr>
            <a:r>
              <a:rPr sz="879" b="1" kern="0" spc="-12" dirty="0">
                <a:solidFill>
                  <a:sysClr val="windowText" lastClr="000000"/>
                </a:solidFill>
                <a:latin typeface="Arial"/>
                <a:cs typeface="Arial"/>
              </a:rPr>
              <a:t>Cold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04854" y="3563357"/>
            <a:ext cx="892965" cy="229001"/>
          </a:xfrm>
          <a:prstGeom prst="rect">
            <a:avLst/>
          </a:prstGeom>
          <a:solidFill>
            <a:srgbClr val="FFF056"/>
          </a:solidFill>
          <a:ln w="20941">
            <a:solidFill>
              <a:srgbClr val="000000"/>
            </a:solidFill>
          </a:ln>
        </p:spPr>
        <p:txBody>
          <a:bodyPr vert="horz" wrap="square" lIns="0" tIns="92801" rIns="0" bIns="0" rtlCol="0">
            <a:spAutoFit/>
          </a:bodyPr>
          <a:lstStyle/>
          <a:p>
            <a:pPr algn="ctr" defTabSz="554492">
              <a:spcBef>
                <a:spcPts val="731"/>
              </a:spcBef>
            </a:pPr>
            <a:r>
              <a:rPr sz="879" b="1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Tea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74616" y="3599074"/>
            <a:ext cx="892965" cy="229001"/>
          </a:xfrm>
          <a:prstGeom prst="rect">
            <a:avLst/>
          </a:prstGeom>
          <a:solidFill>
            <a:srgbClr val="FFF056"/>
          </a:solidFill>
          <a:ln w="20941">
            <a:solidFill>
              <a:srgbClr val="000000"/>
            </a:solidFill>
          </a:ln>
        </p:spPr>
        <p:txBody>
          <a:bodyPr vert="horz" wrap="square" lIns="0" tIns="92801" rIns="0" bIns="0" rtlCol="0">
            <a:spAutoFit/>
          </a:bodyPr>
          <a:lstStyle/>
          <a:p>
            <a:pPr marL="267234" defTabSz="554492">
              <a:spcBef>
                <a:spcPts val="731"/>
              </a:spcBef>
            </a:pPr>
            <a:r>
              <a:rPr sz="879" b="1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Coﬀee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67605" y="3599074"/>
            <a:ext cx="892965" cy="229001"/>
          </a:xfrm>
          <a:prstGeom prst="rect">
            <a:avLst/>
          </a:prstGeom>
          <a:solidFill>
            <a:srgbClr val="FFF056"/>
          </a:solidFill>
          <a:ln w="20941">
            <a:solidFill>
              <a:srgbClr val="000000"/>
            </a:solidFill>
          </a:ln>
        </p:spPr>
        <p:txBody>
          <a:bodyPr vert="horz" wrap="square" lIns="0" tIns="92801" rIns="0" bIns="0" rtlCol="0">
            <a:spAutoFit/>
          </a:bodyPr>
          <a:lstStyle/>
          <a:p>
            <a:pPr marL="72776" defTabSz="554492">
              <a:spcBef>
                <a:spcPts val="731"/>
              </a:spcBef>
            </a:pPr>
            <a:r>
              <a:rPr sz="879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Non</a:t>
            </a:r>
            <a:r>
              <a:rPr sz="879" b="1" kern="0" spc="36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879" b="1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alcoholic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354223" y="3563357"/>
            <a:ext cx="892965" cy="229001"/>
          </a:xfrm>
          <a:prstGeom prst="rect">
            <a:avLst/>
          </a:prstGeom>
          <a:solidFill>
            <a:srgbClr val="FFF056"/>
          </a:solidFill>
          <a:ln w="20941">
            <a:solidFill>
              <a:srgbClr val="000000"/>
            </a:solidFill>
          </a:ln>
        </p:spPr>
        <p:txBody>
          <a:bodyPr vert="horz" wrap="square" lIns="0" tIns="92801" rIns="0" bIns="0" rtlCol="0">
            <a:spAutoFit/>
          </a:bodyPr>
          <a:lstStyle/>
          <a:p>
            <a:pPr marL="193687" defTabSz="554492">
              <a:spcBef>
                <a:spcPts val="731"/>
              </a:spcBef>
            </a:pPr>
            <a:r>
              <a:rPr sz="879" b="1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Alcoholic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04066" y="1934408"/>
            <a:ext cx="1407411" cy="524073"/>
          </a:xfrm>
          <a:custGeom>
            <a:avLst/>
            <a:gdLst/>
            <a:ahLst/>
            <a:cxnLst/>
            <a:rect l="l" t="t" r="r" b="b"/>
            <a:pathLst>
              <a:path w="2320925" h="864235">
                <a:moveTo>
                  <a:pt x="0" y="863740"/>
                </a:moveTo>
                <a:lnTo>
                  <a:pt x="2320446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278688" y="1912271"/>
            <a:ext cx="1795171" cy="564505"/>
          </a:xfrm>
          <a:custGeom>
            <a:avLst/>
            <a:gdLst/>
            <a:ahLst/>
            <a:cxnLst/>
            <a:rect l="l" t="t" r="r" b="b"/>
            <a:pathLst>
              <a:path w="2960369" h="930910">
                <a:moveTo>
                  <a:pt x="2960316" y="930913"/>
                </a:move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800784" y="2780223"/>
            <a:ext cx="721611" cy="777060"/>
          </a:xfrm>
          <a:custGeom>
            <a:avLst/>
            <a:gdLst/>
            <a:ahLst/>
            <a:cxnLst/>
            <a:rect l="l" t="t" r="r" b="b"/>
            <a:pathLst>
              <a:path w="1189989" h="1281429">
                <a:moveTo>
                  <a:pt x="0" y="1280976"/>
                </a:moveTo>
                <a:lnTo>
                  <a:pt x="1189394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834752" y="2780223"/>
            <a:ext cx="823268" cy="812871"/>
          </a:xfrm>
          <a:custGeom>
            <a:avLst/>
            <a:gdLst/>
            <a:ahLst/>
            <a:cxnLst/>
            <a:rect l="l" t="t" r="r" b="b"/>
            <a:pathLst>
              <a:path w="1357629" h="1340485">
                <a:moveTo>
                  <a:pt x="1357532" y="1339875"/>
                </a:move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400306" y="2780223"/>
            <a:ext cx="940328" cy="812871"/>
          </a:xfrm>
          <a:custGeom>
            <a:avLst/>
            <a:gdLst/>
            <a:ahLst/>
            <a:cxnLst/>
            <a:rect l="l" t="t" r="r" b="b"/>
            <a:pathLst>
              <a:path w="1550669" h="1340485">
                <a:moveTo>
                  <a:pt x="0" y="1339875"/>
                </a:moveTo>
                <a:lnTo>
                  <a:pt x="1550124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713369" y="2780223"/>
            <a:ext cx="900666" cy="777060"/>
          </a:xfrm>
          <a:custGeom>
            <a:avLst/>
            <a:gdLst/>
            <a:ahLst/>
            <a:cxnLst/>
            <a:rect l="l" t="t" r="r" b="b"/>
            <a:pathLst>
              <a:path w="1485265" h="1281429">
                <a:moveTo>
                  <a:pt x="1485242" y="1280976"/>
                </a:move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92754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24937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557120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89303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021486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798314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575144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218037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994866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851669" y="5462149"/>
            <a:ext cx="1347341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 defTabSz="554492">
              <a:spcBef>
                <a:spcPts val="67"/>
              </a:spcBef>
            </a:pPr>
            <a:r>
              <a:rPr sz="1243" kern="0" dirty="0">
                <a:solidFill>
                  <a:srgbClr val="FFFFFF"/>
                </a:solidFill>
                <a:latin typeface="Arial"/>
                <a:cs typeface="Arial"/>
              </a:rPr>
              <a:t>Left</a:t>
            </a:r>
            <a:r>
              <a:rPr sz="1243" kern="0" spc="4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dirty="0">
                <a:solidFill>
                  <a:srgbClr val="FFFFFF"/>
                </a:solidFill>
                <a:latin typeface="Arial"/>
                <a:cs typeface="Arial"/>
              </a:rPr>
              <a:t>child</a:t>
            </a:r>
            <a:r>
              <a:rPr sz="1243" kern="0" spc="3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spc="1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243" kern="0" spc="4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spc="-6" dirty="0">
                <a:solidFill>
                  <a:srgbClr val="FFFFFF"/>
                </a:solidFill>
                <a:latin typeface="Arial"/>
                <a:cs typeface="Arial"/>
              </a:rPr>
              <a:t>cell[2x]</a:t>
            </a:r>
            <a:endParaRPr sz="1243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851669" y="5765738"/>
            <a:ext cx="1644226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 defTabSz="554492">
              <a:spcBef>
                <a:spcPts val="67"/>
              </a:spcBef>
            </a:pPr>
            <a:r>
              <a:rPr sz="1243" kern="0" dirty="0">
                <a:solidFill>
                  <a:srgbClr val="FFFFFF"/>
                </a:solidFill>
                <a:latin typeface="Arial"/>
                <a:cs typeface="Arial"/>
              </a:rPr>
              <a:t>Right</a:t>
            </a:r>
            <a:r>
              <a:rPr sz="1243" kern="0" spc="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dirty="0">
                <a:solidFill>
                  <a:srgbClr val="FFFFFF"/>
                </a:solidFill>
                <a:latin typeface="Arial"/>
                <a:cs typeface="Arial"/>
              </a:rPr>
              <a:t>child</a:t>
            </a:r>
            <a:r>
              <a:rPr sz="1243" kern="0" spc="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spc="1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243" kern="0" spc="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spc="-6" dirty="0">
                <a:solidFill>
                  <a:srgbClr val="FFFFFF"/>
                </a:solidFill>
                <a:latin typeface="Arial"/>
                <a:cs typeface="Arial"/>
              </a:rPr>
              <a:t>cell[2x+1]</a:t>
            </a:r>
            <a:endParaRPr sz="1243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64638" y="4817148"/>
            <a:ext cx="190607" cy="190607"/>
          </a:xfrm>
          <a:custGeom>
            <a:avLst/>
            <a:gdLst/>
            <a:ahLst/>
            <a:cxnLst/>
            <a:rect l="l" t="t" r="r" b="b"/>
            <a:pathLst>
              <a:path w="314325" h="314325">
                <a:moveTo>
                  <a:pt x="50014" y="176"/>
                </a:moveTo>
                <a:lnTo>
                  <a:pt x="49144" y="176"/>
                </a:lnTo>
                <a:lnTo>
                  <a:pt x="48711" y="334"/>
                </a:lnTo>
                <a:lnTo>
                  <a:pt x="7" y="49037"/>
                </a:lnTo>
                <a:lnTo>
                  <a:pt x="0" y="50113"/>
                </a:lnTo>
                <a:lnTo>
                  <a:pt x="106619" y="156716"/>
                </a:lnTo>
                <a:lnTo>
                  <a:pt x="106611" y="157448"/>
                </a:lnTo>
                <a:lnTo>
                  <a:pt x="0" y="264060"/>
                </a:lnTo>
                <a:lnTo>
                  <a:pt x="0" y="265129"/>
                </a:lnTo>
                <a:lnTo>
                  <a:pt x="49044" y="314172"/>
                </a:lnTo>
                <a:lnTo>
                  <a:pt x="50113" y="314172"/>
                </a:lnTo>
                <a:lnTo>
                  <a:pt x="156725" y="207544"/>
                </a:lnTo>
                <a:lnTo>
                  <a:pt x="257648" y="207544"/>
                </a:lnTo>
                <a:lnTo>
                  <a:pt x="207544" y="157448"/>
                </a:lnTo>
                <a:lnTo>
                  <a:pt x="207544" y="156716"/>
                </a:lnTo>
                <a:lnTo>
                  <a:pt x="257641" y="106628"/>
                </a:lnTo>
                <a:lnTo>
                  <a:pt x="156741" y="106628"/>
                </a:lnTo>
                <a:lnTo>
                  <a:pt x="50446" y="334"/>
                </a:lnTo>
                <a:lnTo>
                  <a:pt x="50014" y="176"/>
                </a:lnTo>
                <a:close/>
              </a:path>
              <a:path w="314325" h="314325">
                <a:moveTo>
                  <a:pt x="257648" y="207544"/>
                </a:moveTo>
                <a:lnTo>
                  <a:pt x="157455" y="207544"/>
                </a:lnTo>
                <a:lnTo>
                  <a:pt x="264060" y="314172"/>
                </a:lnTo>
                <a:lnTo>
                  <a:pt x="265129" y="314172"/>
                </a:lnTo>
                <a:lnTo>
                  <a:pt x="314172" y="265129"/>
                </a:lnTo>
                <a:lnTo>
                  <a:pt x="314172" y="264060"/>
                </a:lnTo>
                <a:lnTo>
                  <a:pt x="257648" y="207544"/>
                </a:lnTo>
                <a:close/>
              </a:path>
              <a:path w="314325" h="314325">
                <a:moveTo>
                  <a:pt x="265129" y="0"/>
                </a:moveTo>
                <a:lnTo>
                  <a:pt x="264060" y="0"/>
                </a:lnTo>
                <a:lnTo>
                  <a:pt x="157448" y="106628"/>
                </a:lnTo>
                <a:lnTo>
                  <a:pt x="257641" y="106628"/>
                </a:lnTo>
                <a:lnTo>
                  <a:pt x="314165" y="50113"/>
                </a:lnTo>
                <a:lnTo>
                  <a:pt x="314165" y="49037"/>
                </a:lnTo>
                <a:lnTo>
                  <a:pt x="265129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433734" y="5470616"/>
            <a:ext cx="1277259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 defTabSz="554492">
              <a:spcBef>
                <a:spcPts val="67"/>
              </a:spcBef>
            </a:pPr>
            <a:r>
              <a:rPr sz="1243" kern="0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243" kern="0" spc="-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spc="1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243" kern="0" spc="-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243" kern="0" spc="-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243" kern="0" spc="-6" dirty="0">
                <a:solidFill>
                  <a:srgbClr val="FFFFFF"/>
                </a:solidFill>
                <a:latin typeface="Arial"/>
                <a:cs typeface="Arial"/>
              </a:rPr>
              <a:t> cell[2x3=6]</a:t>
            </a:r>
            <a:endParaRPr sz="1243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417245" y="5553769"/>
            <a:ext cx="804400" cy="83944"/>
            <a:chOff x="5634584" y="9158577"/>
            <a:chExt cx="1326515" cy="138430"/>
          </a:xfrm>
        </p:grpSpPr>
        <p:sp>
          <p:nvSpPr>
            <p:cNvPr id="32" name="object 32"/>
            <p:cNvSpPr/>
            <p:nvPr/>
          </p:nvSpPr>
          <p:spPr>
            <a:xfrm>
              <a:off x="5634584" y="9227685"/>
              <a:ext cx="1238885" cy="0"/>
            </a:xfrm>
            <a:custGeom>
              <a:avLst/>
              <a:gdLst/>
              <a:ahLst/>
              <a:cxnLst/>
              <a:rect l="l" t="t" r="r" b="b"/>
              <a:pathLst>
                <a:path w="1238884">
                  <a:moveTo>
                    <a:pt x="0" y="0"/>
                  </a:moveTo>
                  <a:lnTo>
                    <a:pt x="1222730" y="0"/>
                  </a:lnTo>
                  <a:lnTo>
                    <a:pt x="1238436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6822760" y="9158577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34553" y="69107"/>
                  </a:ln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4746250" y="5774204"/>
            <a:ext cx="1427049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 defTabSz="554492">
              <a:spcBef>
                <a:spcPts val="67"/>
              </a:spcBef>
            </a:pPr>
            <a:r>
              <a:rPr sz="1243" kern="0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243" kern="0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spc="1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243" kern="0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dirty="0">
                <a:solidFill>
                  <a:srgbClr val="FFFFFF"/>
                </a:solidFill>
                <a:latin typeface="Arial"/>
                <a:cs typeface="Arial"/>
              </a:rPr>
              <a:t>3,</a:t>
            </a:r>
            <a:r>
              <a:rPr sz="1243" kern="0" spc="-6" dirty="0">
                <a:solidFill>
                  <a:srgbClr val="FFFFFF"/>
                </a:solidFill>
                <a:latin typeface="Arial"/>
                <a:cs typeface="Arial"/>
              </a:rPr>
              <a:t> cell[2x3+1=7]</a:t>
            </a:r>
            <a:endParaRPr sz="1243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1763414" y="4714403"/>
          <a:ext cx="6674706" cy="3819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6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819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 marL="311785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000" b="1" spc="-10" dirty="0">
                          <a:latin typeface="Arial"/>
                          <a:cs typeface="Arial"/>
                        </a:rPr>
                        <a:t>Drinks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278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 marL="382905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000" b="1" spc="-25" dirty="0">
                          <a:latin typeface="Arial"/>
                          <a:cs typeface="Arial"/>
                        </a:rPr>
                        <a:t>Hot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278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000" b="1" spc="-20" dirty="0">
                          <a:latin typeface="Arial"/>
                          <a:cs typeface="Arial"/>
                        </a:rPr>
                        <a:t>Cold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278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 marR="44450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000" b="1" spc="-25" dirty="0">
                          <a:latin typeface="Arial"/>
                          <a:cs typeface="Arial"/>
                        </a:rPr>
                        <a:t>Tea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278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 marL="267335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000" b="1" spc="-10" dirty="0">
                          <a:latin typeface="Arial"/>
                          <a:cs typeface="Arial"/>
                        </a:rPr>
                        <a:t>Coffee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278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022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b="1" dirty="0">
                          <a:latin typeface="Arial"/>
                          <a:cs typeface="Arial"/>
                        </a:rPr>
                        <a:t>Non</a:t>
                      </a:r>
                      <a:r>
                        <a:rPr sz="700" b="1" spc="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latin typeface="Arial"/>
                          <a:cs typeface="Arial"/>
                        </a:rPr>
                        <a:t>alcoholic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15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 marL="233045">
                        <a:lnSpc>
                          <a:spcPct val="100000"/>
                        </a:lnSpc>
                        <a:spcBef>
                          <a:spcPts val="1475"/>
                        </a:spcBef>
                      </a:pPr>
                      <a:r>
                        <a:rPr sz="800" b="1" spc="-10" dirty="0">
                          <a:latin typeface="Arial"/>
                          <a:cs typeface="Arial"/>
                        </a:rPr>
                        <a:t>Alcoholic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113594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6" name="object 36"/>
          <p:cNvGrpSpPr/>
          <p:nvPr/>
        </p:nvGrpSpPr>
        <p:grpSpPr>
          <a:xfrm>
            <a:off x="3729763" y="5857357"/>
            <a:ext cx="804400" cy="83944"/>
            <a:chOff x="6149949" y="9659216"/>
            <a:chExt cx="1326515" cy="138430"/>
          </a:xfrm>
        </p:grpSpPr>
        <p:sp>
          <p:nvSpPr>
            <p:cNvPr id="37" name="object 37"/>
            <p:cNvSpPr/>
            <p:nvPr/>
          </p:nvSpPr>
          <p:spPr>
            <a:xfrm>
              <a:off x="6149949" y="9728324"/>
              <a:ext cx="1238885" cy="0"/>
            </a:xfrm>
            <a:custGeom>
              <a:avLst/>
              <a:gdLst/>
              <a:ahLst/>
              <a:cxnLst/>
              <a:rect l="l" t="t" r="r" b="b"/>
              <a:pathLst>
                <a:path w="1238884">
                  <a:moveTo>
                    <a:pt x="0" y="0"/>
                  </a:moveTo>
                  <a:lnTo>
                    <a:pt x="1222730" y="0"/>
                  </a:lnTo>
                  <a:lnTo>
                    <a:pt x="1238436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7338124" y="9659216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34553" y="69107"/>
                  </a:ln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5304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139074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515601">
              <a:spcBef>
                <a:spcPts val="76"/>
              </a:spcBef>
            </a:pPr>
            <a:r>
              <a:rPr sz="4487" spc="-139" dirty="0"/>
              <a:t>Binary</a:t>
            </a:r>
            <a:r>
              <a:rPr sz="4487" spc="-176" dirty="0"/>
              <a:t> </a:t>
            </a:r>
            <a:r>
              <a:rPr sz="4487" spc="-572" dirty="0"/>
              <a:t>T</a:t>
            </a:r>
            <a:r>
              <a:rPr sz="4487" spc="-206" dirty="0"/>
              <a:t>r</a:t>
            </a:r>
            <a:r>
              <a:rPr sz="4487" spc="-124" dirty="0"/>
              <a:t>e</a:t>
            </a:r>
            <a:r>
              <a:rPr sz="4487" spc="-33" dirty="0"/>
              <a:t>e</a:t>
            </a:r>
            <a:r>
              <a:rPr sz="4487" spc="-176" dirty="0"/>
              <a:t> </a:t>
            </a:r>
            <a:r>
              <a:rPr sz="4487" spc="-61" dirty="0"/>
              <a:t>using</a:t>
            </a:r>
            <a:r>
              <a:rPr sz="4487" spc="-252" dirty="0"/>
              <a:t> </a:t>
            </a:r>
            <a:r>
              <a:rPr sz="4487" spc="-67" dirty="0"/>
              <a:t>Linked</a:t>
            </a:r>
            <a:r>
              <a:rPr sz="4487" spc="-215" dirty="0"/>
              <a:t> </a:t>
            </a:r>
            <a:r>
              <a:rPr sz="4487" spc="-176" dirty="0"/>
              <a:t>List</a:t>
            </a:r>
            <a:endParaRPr sz="4487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0211" y="1427481"/>
            <a:ext cx="6398127" cy="400255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821244" y="1585711"/>
            <a:ext cx="174049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b="1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N1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14430" y="2506129"/>
            <a:ext cx="174049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b="1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N2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50498" y="2506129"/>
            <a:ext cx="174049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b="1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N3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42513" y="3641059"/>
            <a:ext cx="174049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b="1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N4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11154" y="3641059"/>
            <a:ext cx="174049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b="1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N5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10380" y="3641059"/>
            <a:ext cx="174049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b="1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N6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231002" y="3641059"/>
            <a:ext cx="174049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b="1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N7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53576" y="5101456"/>
            <a:ext cx="174049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b="1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N8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22214" y="5101456"/>
            <a:ext cx="174049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b="1" kern="0" spc="45" dirty="0">
                <a:solidFill>
                  <a:sysClr val="windowText" lastClr="000000"/>
                </a:solidFill>
                <a:latin typeface="Arial"/>
                <a:cs typeface="Arial"/>
              </a:rPr>
              <a:t>N9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29910" y="1680638"/>
            <a:ext cx="1821355" cy="5060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0210" indent="-172894" defTabSz="554492">
              <a:lnSpc>
                <a:spcPts val="2071"/>
              </a:lnSpc>
              <a:buSzPct val="143750"/>
              <a:buFontTx/>
              <a:buChar char="-"/>
              <a:tabLst>
                <a:tab pos="180595" algn="l"/>
              </a:tabLst>
            </a:pPr>
            <a:r>
              <a:rPr sz="1455" b="1" kern="0" spc="-6" dirty="0">
                <a:solidFill>
                  <a:srgbClr val="FFFFFF"/>
                </a:solidFill>
                <a:latin typeface="Arial"/>
                <a:cs typeface="Arial"/>
              </a:rPr>
              <a:t>Creation</a:t>
            </a:r>
            <a:r>
              <a:rPr sz="1455" b="1" kern="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5" b="1" kern="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455" b="1" kern="0" spc="-12" dirty="0">
                <a:solidFill>
                  <a:srgbClr val="FFFFFF"/>
                </a:solidFill>
                <a:latin typeface="Arial"/>
                <a:cs typeface="Arial"/>
              </a:rPr>
              <a:t> Tree</a:t>
            </a:r>
            <a:endParaRPr sz="1455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80210" indent="-172894" defTabSz="554492">
              <a:spcBef>
                <a:spcPts val="88"/>
              </a:spcBef>
              <a:buSzPct val="143750"/>
              <a:buFontTx/>
              <a:buChar char="-"/>
              <a:tabLst>
                <a:tab pos="180595" algn="l"/>
              </a:tabLst>
            </a:pPr>
            <a:r>
              <a:rPr sz="1455" b="1" kern="0" spc="-21" dirty="0">
                <a:solidFill>
                  <a:srgbClr val="FFFFFF"/>
                </a:solidFill>
                <a:latin typeface="Arial"/>
                <a:cs typeface="Arial"/>
              </a:rPr>
              <a:t>Insertion</a:t>
            </a:r>
            <a:r>
              <a:rPr sz="1455" b="1" kern="0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5" b="1" kern="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455" b="1" kern="0" spc="-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5" b="1" kern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55" b="1" kern="0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5" b="1" kern="0" spc="-12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endParaRPr sz="145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29909" y="2340993"/>
            <a:ext cx="1804413" cy="979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0210" indent="-172894" defTabSz="554492">
              <a:lnSpc>
                <a:spcPts val="2071"/>
              </a:lnSpc>
              <a:buSzPct val="143750"/>
              <a:buFontTx/>
              <a:buChar char="-"/>
              <a:tabLst>
                <a:tab pos="180595" algn="l"/>
              </a:tabLst>
            </a:pPr>
            <a:r>
              <a:rPr sz="1455" b="1" kern="0" dirty="0">
                <a:solidFill>
                  <a:srgbClr val="FFFFFF"/>
                </a:solidFill>
                <a:latin typeface="Arial"/>
                <a:cs typeface="Arial"/>
              </a:rPr>
              <a:t>Deletion</a:t>
            </a:r>
            <a:r>
              <a:rPr sz="1455" b="1" kern="0" spc="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5" b="1" kern="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455" b="1" kern="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5" b="1" kern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55" b="1" kern="0" spc="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5" b="1" kern="0" spc="-12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endParaRPr sz="1455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80210" indent="-172894" defTabSz="554492">
              <a:spcBef>
                <a:spcPts val="88"/>
              </a:spcBef>
              <a:buSzPct val="143750"/>
              <a:buFontTx/>
              <a:buChar char="-"/>
              <a:tabLst>
                <a:tab pos="180595" algn="l"/>
              </a:tabLst>
            </a:pPr>
            <a:r>
              <a:rPr sz="1455" b="1" kern="0" spc="-49" dirty="0">
                <a:solidFill>
                  <a:srgbClr val="FFFFFF"/>
                </a:solidFill>
                <a:latin typeface="Arial"/>
                <a:cs typeface="Arial"/>
              </a:rPr>
              <a:t>Search</a:t>
            </a:r>
            <a:r>
              <a:rPr sz="1455" b="1" kern="0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5" b="1" kern="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455" b="1" kern="0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5" b="1" kern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55" b="1" kern="0" spc="-6" dirty="0">
                <a:solidFill>
                  <a:srgbClr val="FFFFFF"/>
                </a:solidFill>
                <a:latin typeface="Arial"/>
                <a:cs typeface="Arial"/>
              </a:rPr>
              <a:t> value</a:t>
            </a:r>
            <a:endParaRPr sz="1455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80210" indent="-172894" defTabSz="554492">
              <a:spcBef>
                <a:spcPts val="91"/>
              </a:spcBef>
              <a:buSzPct val="143750"/>
              <a:buFontTx/>
              <a:buChar char="-"/>
              <a:tabLst>
                <a:tab pos="180595" algn="l"/>
              </a:tabLst>
            </a:pPr>
            <a:r>
              <a:rPr sz="1455" b="1" kern="0" spc="-52" dirty="0">
                <a:solidFill>
                  <a:srgbClr val="FFFFFF"/>
                </a:solidFill>
                <a:latin typeface="Arial"/>
                <a:cs typeface="Arial"/>
              </a:rPr>
              <a:t>Traverse</a:t>
            </a:r>
            <a:r>
              <a:rPr sz="1455" b="1" kern="0" spc="-4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5" b="1" kern="0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1455" b="1" kern="0" spc="-4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5" b="1" kern="0" spc="-6" dirty="0">
                <a:solidFill>
                  <a:srgbClr val="FFFFFF"/>
                </a:solidFill>
                <a:latin typeface="Arial"/>
                <a:cs typeface="Arial"/>
              </a:rPr>
              <a:t>nodes</a:t>
            </a:r>
            <a:endParaRPr sz="1455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80210" indent="-172894" defTabSz="554492">
              <a:spcBef>
                <a:spcPts val="88"/>
              </a:spcBef>
              <a:buSzPct val="143750"/>
              <a:buFontTx/>
              <a:buChar char="-"/>
              <a:tabLst>
                <a:tab pos="180595" algn="l"/>
              </a:tabLst>
            </a:pPr>
            <a:r>
              <a:rPr sz="1455" b="1" kern="0" dirty="0">
                <a:solidFill>
                  <a:srgbClr val="FFFFFF"/>
                </a:solidFill>
                <a:latin typeface="Arial"/>
                <a:cs typeface="Arial"/>
              </a:rPr>
              <a:t>Deletion</a:t>
            </a:r>
            <a:r>
              <a:rPr sz="1455" b="1" kern="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5" b="1" kern="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455" b="1" kern="0" spc="4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5" b="1" kern="0" spc="-12" dirty="0">
                <a:solidFill>
                  <a:srgbClr val="FFFFFF"/>
                </a:solidFill>
                <a:latin typeface="Arial"/>
                <a:cs typeface="Arial"/>
              </a:rPr>
              <a:t>tree</a:t>
            </a:r>
            <a:endParaRPr sz="145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33895" y="4605181"/>
            <a:ext cx="160071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dirty="0">
                <a:solidFill>
                  <a:srgbClr val="FFFFFF"/>
                </a:solidFill>
                <a:latin typeface="Courier New"/>
                <a:cs typeface="Courier New"/>
              </a:rPr>
              <a:t>newTree</a:t>
            </a:r>
            <a:r>
              <a:rPr sz="1304" kern="0" spc="-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304" kern="0" spc="-42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304" kern="0" spc="-6" dirty="0">
                <a:solidFill>
                  <a:srgbClr val="FFFFFF"/>
                </a:solidFill>
                <a:latin typeface="Courier New"/>
                <a:cs typeface="Courier New"/>
              </a:rPr>
              <a:t>Tree()</a:t>
            </a:r>
            <a:endParaRPr sz="1304" kern="0">
              <a:solidFill>
                <a:sysClr val="windowText" lastClr="0000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14892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700231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515601">
              <a:spcBef>
                <a:spcPts val="76"/>
              </a:spcBef>
            </a:pPr>
            <a:r>
              <a:rPr sz="4487" spc="-139" dirty="0"/>
              <a:t>Binary</a:t>
            </a:r>
            <a:r>
              <a:rPr sz="4487" spc="-176" dirty="0"/>
              <a:t> </a:t>
            </a:r>
            <a:r>
              <a:rPr sz="4487" spc="-572" dirty="0"/>
              <a:t>T</a:t>
            </a:r>
            <a:r>
              <a:rPr sz="4487" spc="-206" dirty="0"/>
              <a:t>r</a:t>
            </a:r>
            <a:r>
              <a:rPr sz="4487" spc="-124" dirty="0"/>
              <a:t>e</a:t>
            </a:r>
            <a:r>
              <a:rPr sz="4487" spc="-33" dirty="0"/>
              <a:t>e</a:t>
            </a:r>
            <a:r>
              <a:rPr sz="4487" spc="-176" dirty="0"/>
              <a:t> </a:t>
            </a:r>
            <a:r>
              <a:rPr sz="4487" dirty="0"/>
              <a:t>-</a:t>
            </a:r>
            <a:r>
              <a:rPr sz="4487" spc="-176" dirty="0"/>
              <a:t> </a:t>
            </a:r>
            <a:r>
              <a:rPr sz="4487" spc="-628" dirty="0"/>
              <a:t>T</a:t>
            </a:r>
            <a:r>
              <a:rPr sz="4487" spc="-185" dirty="0"/>
              <a:t>raversal</a:t>
            </a:r>
            <a:endParaRPr sz="4487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1419" y="1215830"/>
            <a:ext cx="6398126" cy="400255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598474" y="1328950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N1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91660" y="224936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N2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27727" y="224936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N3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19747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N4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88383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N5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87611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N6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08232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N7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30808" y="4844695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N8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99446" y="4844695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N9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24294" y="1756548"/>
            <a:ext cx="2273421" cy="185443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15403" defTabSz="554492">
              <a:lnSpc>
                <a:spcPts val="1789"/>
              </a:lnSpc>
              <a:spcBef>
                <a:spcPts val="61"/>
              </a:spcBef>
            </a:pPr>
            <a:r>
              <a:rPr sz="1698" b="1" kern="0" dirty="0">
                <a:solidFill>
                  <a:srgbClr val="FFFFFF"/>
                </a:solidFill>
                <a:latin typeface="Arial"/>
                <a:cs typeface="Arial"/>
              </a:rPr>
              <a:t>Depth</a:t>
            </a:r>
            <a:r>
              <a:rPr sz="1698" b="1" kern="0" spc="2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98" b="1" kern="0" dirty="0">
                <a:solidFill>
                  <a:srgbClr val="FFFFFF"/>
                </a:solidFill>
                <a:latin typeface="Arial"/>
                <a:cs typeface="Arial"/>
              </a:rPr>
              <a:t>first</a:t>
            </a:r>
            <a:r>
              <a:rPr sz="1698" b="1" kern="0" spc="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98" b="1" kern="0" spc="-6" dirty="0">
                <a:solidFill>
                  <a:srgbClr val="FFFFFF"/>
                </a:solidFill>
                <a:latin typeface="Arial"/>
                <a:cs typeface="Arial"/>
              </a:rPr>
              <a:t>search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307281" indent="-222567" defTabSz="554492">
              <a:lnSpc>
                <a:spcPts val="2377"/>
              </a:lnSpc>
              <a:buSzPct val="144642"/>
              <a:buFontTx/>
              <a:buChar char="-"/>
              <a:tabLst>
                <a:tab pos="307666" algn="l"/>
              </a:tabLst>
            </a:pPr>
            <a:r>
              <a:rPr sz="1698" kern="0" dirty="0">
                <a:solidFill>
                  <a:srgbClr val="FFFFFF"/>
                </a:solidFill>
                <a:latin typeface="Arial"/>
                <a:cs typeface="Arial"/>
              </a:rPr>
              <a:t>Preorder</a:t>
            </a:r>
            <a:r>
              <a:rPr sz="1698" kern="0" spc="-1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98" kern="0" spc="-6" dirty="0">
                <a:solidFill>
                  <a:srgbClr val="FFFFFF"/>
                </a:solidFill>
                <a:latin typeface="Arial"/>
                <a:cs typeface="Arial"/>
              </a:rPr>
              <a:t>traversal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307281" indent="-222567" defTabSz="554492">
              <a:lnSpc>
                <a:spcPts val="2301"/>
              </a:lnSpc>
              <a:buSzPct val="144642"/>
              <a:buFontTx/>
              <a:buChar char="-"/>
              <a:tabLst>
                <a:tab pos="307666" algn="l"/>
              </a:tabLst>
            </a:pPr>
            <a:r>
              <a:rPr sz="1698" kern="0" dirty="0">
                <a:solidFill>
                  <a:srgbClr val="FFFFFF"/>
                </a:solidFill>
                <a:latin typeface="Arial"/>
                <a:cs typeface="Arial"/>
              </a:rPr>
              <a:t>Inorder</a:t>
            </a:r>
            <a:r>
              <a:rPr sz="1698" kern="0" spc="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98" kern="0" spc="-6" dirty="0">
                <a:solidFill>
                  <a:srgbClr val="FFFFFF"/>
                </a:solidFill>
                <a:latin typeface="Arial"/>
                <a:cs typeface="Arial"/>
              </a:rPr>
              <a:t>traversal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307281" indent="-222567" defTabSz="554492">
              <a:lnSpc>
                <a:spcPts val="2623"/>
              </a:lnSpc>
              <a:buSzPct val="144642"/>
              <a:buFontTx/>
              <a:buChar char="-"/>
              <a:tabLst>
                <a:tab pos="307666" algn="l"/>
              </a:tabLst>
            </a:pPr>
            <a:r>
              <a:rPr sz="1698" kern="0" spc="-6" dirty="0">
                <a:solidFill>
                  <a:srgbClr val="FFFFFF"/>
                </a:solidFill>
                <a:latin typeface="Arial"/>
                <a:cs typeface="Arial"/>
              </a:rPr>
              <a:t>Post </a:t>
            </a:r>
            <a:r>
              <a:rPr sz="1698" kern="0" dirty="0">
                <a:solidFill>
                  <a:srgbClr val="FFFFFF"/>
                </a:solidFill>
                <a:latin typeface="Arial"/>
                <a:cs typeface="Arial"/>
              </a:rPr>
              <a:t>order</a:t>
            </a:r>
            <a:r>
              <a:rPr sz="1698" kern="0" spc="-6" dirty="0">
                <a:solidFill>
                  <a:srgbClr val="FFFFFF"/>
                </a:solidFill>
                <a:latin typeface="Arial"/>
                <a:cs typeface="Arial"/>
              </a:rPr>
              <a:t> traversal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5403" defTabSz="554492">
              <a:lnSpc>
                <a:spcPts val="1789"/>
              </a:lnSpc>
              <a:spcBef>
                <a:spcPts val="800"/>
              </a:spcBef>
            </a:pPr>
            <a:r>
              <a:rPr sz="1698" b="1" kern="0" dirty="0">
                <a:solidFill>
                  <a:srgbClr val="FFFFFF"/>
                </a:solidFill>
                <a:latin typeface="Arial"/>
                <a:cs typeface="Arial"/>
              </a:rPr>
              <a:t>Breadth</a:t>
            </a:r>
            <a:r>
              <a:rPr sz="1698" b="1" kern="0" spc="-9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98" b="1" kern="0" dirty="0">
                <a:solidFill>
                  <a:srgbClr val="FFFFFF"/>
                </a:solidFill>
                <a:latin typeface="Arial"/>
                <a:cs typeface="Arial"/>
              </a:rPr>
              <a:t>first</a:t>
            </a:r>
            <a:r>
              <a:rPr sz="1698" b="1" kern="0" spc="-9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98" b="1" kern="0" spc="-6" dirty="0">
                <a:solidFill>
                  <a:srgbClr val="FFFFFF"/>
                </a:solidFill>
                <a:latin typeface="Arial"/>
                <a:cs typeface="Arial"/>
              </a:rPr>
              <a:t>search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307281" indent="-222567" defTabSz="554492">
              <a:lnSpc>
                <a:spcPts val="2698"/>
              </a:lnSpc>
              <a:buSzPct val="144642"/>
              <a:buFontTx/>
              <a:buChar char="-"/>
              <a:tabLst>
                <a:tab pos="307666" algn="l"/>
              </a:tabLst>
            </a:pPr>
            <a:r>
              <a:rPr sz="1698" kern="0" spc="-6" dirty="0">
                <a:solidFill>
                  <a:srgbClr val="FFFFFF"/>
                </a:solidFill>
                <a:latin typeface="Arial"/>
                <a:cs typeface="Arial"/>
              </a:rPr>
              <a:t>Level</a:t>
            </a:r>
            <a:r>
              <a:rPr sz="1698" kern="0" spc="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98" kern="0" dirty="0">
                <a:solidFill>
                  <a:srgbClr val="FFFFFF"/>
                </a:solidFill>
                <a:latin typeface="Arial"/>
                <a:cs typeface="Arial"/>
              </a:rPr>
              <a:t>order</a:t>
            </a:r>
            <a:r>
              <a:rPr sz="1698" kern="0" spc="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98" kern="0" spc="-6" dirty="0">
                <a:solidFill>
                  <a:srgbClr val="FFFFFF"/>
                </a:solidFill>
                <a:latin typeface="Arial"/>
                <a:cs typeface="Arial"/>
              </a:rPr>
              <a:t>traversal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3587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139074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515601">
              <a:spcBef>
                <a:spcPts val="76"/>
              </a:spcBef>
            </a:pPr>
            <a:r>
              <a:rPr sz="4487" spc="-139" dirty="0"/>
              <a:t>Binary</a:t>
            </a:r>
            <a:r>
              <a:rPr sz="4487" spc="-176" dirty="0"/>
              <a:t> </a:t>
            </a:r>
            <a:r>
              <a:rPr sz="4487" spc="-572" dirty="0"/>
              <a:t>T</a:t>
            </a:r>
            <a:r>
              <a:rPr sz="4487" spc="-206" dirty="0"/>
              <a:t>r</a:t>
            </a:r>
            <a:r>
              <a:rPr sz="4487" spc="-124" dirty="0"/>
              <a:t>e</a:t>
            </a:r>
            <a:r>
              <a:rPr sz="4487" spc="-33" dirty="0"/>
              <a:t>e</a:t>
            </a:r>
            <a:r>
              <a:rPr sz="4487" spc="-176" dirty="0"/>
              <a:t> </a:t>
            </a:r>
            <a:r>
              <a:rPr sz="4487" dirty="0"/>
              <a:t>-</a:t>
            </a:r>
            <a:r>
              <a:rPr sz="4487" spc="-188" dirty="0"/>
              <a:t> </a:t>
            </a:r>
            <a:r>
              <a:rPr sz="4487" spc="-88" dirty="0"/>
              <a:t>PreOrder</a:t>
            </a:r>
            <a:r>
              <a:rPr sz="4487" spc="-179" dirty="0"/>
              <a:t> </a:t>
            </a:r>
            <a:r>
              <a:rPr sz="4487" spc="-628" dirty="0"/>
              <a:t>T</a:t>
            </a:r>
            <a:r>
              <a:rPr sz="4487" spc="-185" dirty="0"/>
              <a:t>raversal</a:t>
            </a:r>
            <a:endParaRPr sz="4487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22477" y="1215830"/>
            <a:ext cx="6959819" cy="436581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598474" y="1328950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N1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91660" y="224936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N2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27727" y="224936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N3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19747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N4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88383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N5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87611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N6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08232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N7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30808" y="4844695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N8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99446" y="4844695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N9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345653" y="1731824"/>
            <a:ext cx="2920715" cy="445520"/>
            <a:chOff x="2218376" y="2855906"/>
            <a:chExt cx="4816475" cy="734695"/>
          </a:xfrm>
        </p:grpSpPr>
        <p:sp>
          <p:nvSpPr>
            <p:cNvPr id="15" name="object 15"/>
            <p:cNvSpPr/>
            <p:nvPr/>
          </p:nvSpPr>
          <p:spPr>
            <a:xfrm>
              <a:off x="2228847" y="2866377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4549604" y="0"/>
                  </a:moveTo>
                  <a:lnTo>
                    <a:pt x="245687" y="0"/>
                  </a:lnTo>
                  <a:lnTo>
                    <a:pt x="196797" y="188"/>
                  </a:lnTo>
                  <a:lnTo>
                    <a:pt x="157369" y="1505"/>
                  </a:lnTo>
                  <a:lnTo>
                    <a:pt x="126052" y="5079"/>
                  </a:lnTo>
                  <a:lnTo>
                    <a:pt x="101494" y="12040"/>
                  </a:lnTo>
                  <a:lnTo>
                    <a:pt x="46851" y="46851"/>
                  </a:lnTo>
                  <a:lnTo>
                    <a:pt x="12039" y="101494"/>
                  </a:lnTo>
                  <a:lnTo>
                    <a:pt x="1504" y="157369"/>
                  </a:lnTo>
                  <a:lnTo>
                    <a:pt x="188" y="196797"/>
                  </a:lnTo>
                  <a:lnTo>
                    <a:pt x="0" y="245688"/>
                  </a:lnTo>
                  <a:lnTo>
                    <a:pt x="0" y="467510"/>
                  </a:lnTo>
                  <a:lnTo>
                    <a:pt x="188" y="516401"/>
                  </a:lnTo>
                  <a:lnTo>
                    <a:pt x="1504" y="555829"/>
                  </a:lnTo>
                  <a:lnTo>
                    <a:pt x="12039" y="611703"/>
                  </a:lnTo>
                  <a:lnTo>
                    <a:pt x="46851" y="666347"/>
                  </a:lnTo>
                  <a:lnTo>
                    <a:pt x="101494" y="701158"/>
                  </a:lnTo>
                  <a:lnTo>
                    <a:pt x="157369" y="711693"/>
                  </a:lnTo>
                  <a:lnTo>
                    <a:pt x="196797" y="713010"/>
                  </a:lnTo>
                  <a:lnTo>
                    <a:pt x="245687" y="713198"/>
                  </a:lnTo>
                  <a:lnTo>
                    <a:pt x="4549604" y="713198"/>
                  </a:lnTo>
                  <a:lnTo>
                    <a:pt x="4598495" y="713010"/>
                  </a:lnTo>
                  <a:lnTo>
                    <a:pt x="4637924" y="711693"/>
                  </a:lnTo>
                  <a:lnTo>
                    <a:pt x="4693799" y="701158"/>
                  </a:lnTo>
                  <a:lnTo>
                    <a:pt x="4748442" y="666347"/>
                  </a:lnTo>
                  <a:lnTo>
                    <a:pt x="4783253" y="611703"/>
                  </a:lnTo>
                  <a:lnTo>
                    <a:pt x="4793788" y="555829"/>
                  </a:lnTo>
                  <a:lnTo>
                    <a:pt x="4795105" y="516401"/>
                  </a:lnTo>
                  <a:lnTo>
                    <a:pt x="4795293" y="467510"/>
                  </a:lnTo>
                  <a:lnTo>
                    <a:pt x="4795293" y="245688"/>
                  </a:lnTo>
                  <a:lnTo>
                    <a:pt x="4795105" y="196797"/>
                  </a:lnTo>
                  <a:lnTo>
                    <a:pt x="4793788" y="157369"/>
                  </a:lnTo>
                  <a:lnTo>
                    <a:pt x="4783253" y="101494"/>
                  </a:lnTo>
                  <a:lnTo>
                    <a:pt x="4748442" y="46851"/>
                  </a:lnTo>
                  <a:lnTo>
                    <a:pt x="4693799" y="12040"/>
                  </a:lnTo>
                  <a:lnTo>
                    <a:pt x="4637924" y="1505"/>
                  </a:lnTo>
                  <a:lnTo>
                    <a:pt x="4598495" y="188"/>
                  </a:lnTo>
                  <a:lnTo>
                    <a:pt x="4549604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228847" y="2866377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245688" y="0"/>
                  </a:moveTo>
                  <a:lnTo>
                    <a:pt x="4549604" y="0"/>
                  </a:lnTo>
                  <a:lnTo>
                    <a:pt x="4598495" y="188"/>
                  </a:lnTo>
                  <a:lnTo>
                    <a:pt x="4637924" y="1504"/>
                  </a:lnTo>
                  <a:lnTo>
                    <a:pt x="4693799" y="12039"/>
                  </a:lnTo>
                  <a:lnTo>
                    <a:pt x="4748442" y="46851"/>
                  </a:lnTo>
                  <a:lnTo>
                    <a:pt x="4783253" y="101494"/>
                  </a:lnTo>
                  <a:lnTo>
                    <a:pt x="4793787" y="157369"/>
                  </a:lnTo>
                  <a:lnTo>
                    <a:pt x="4795104" y="196797"/>
                  </a:lnTo>
                  <a:lnTo>
                    <a:pt x="4795292" y="245688"/>
                  </a:lnTo>
                  <a:lnTo>
                    <a:pt x="4795292" y="467509"/>
                  </a:lnTo>
                  <a:lnTo>
                    <a:pt x="4795104" y="516400"/>
                  </a:lnTo>
                  <a:lnTo>
                    <a:pt x="4793787" y="555828"/>
                  </a:lnTo>
                  <a:lnTo>
                    <a:pt x="4783253" y="611703"/>
                  </a:lnTo>
                  <a:lnTo>
                    <a:pt x="4748442" y="666346"/>
                  </a:lnTo>
                  <a:lnTo>
                    <a:pt x="4693799" y="701158"/>
                  </a:lnTo>
                  <a:lnTo>
                    <a:pt x="4637924" y="711692"/>
                  </a:lnTo>
                  <a:lnTo>
                    <a:pt x="4598495" y="713009"/>
                  </a:lnTo>
                  <a:lnTo>
                    <a:pt x="4549604" y="713197"/>
                  </a:lnTo>
                  <a:lnTo>
                    <a:pt x="245688" y="713197"/>
                  </a:lnTo>
                  <a:lnTo>
                    <a:pt x="196797" y="713009"/>
                  </a:lnTo>
                  <a:lnTo>
                    <a:pt x="157369" y="711692"/>
                  </a:lnTo>
                  <a:lnTo>
                    <a:pt x="101494" y="701158"/>
                  </a:lnTo>
                  <a:lnTo>
                    <a:pt x="46851" y="666346"/>
                  </a:lnTo>
                  <a:lnTo>
                    <a:pt x="12039" y="611703"/>
                  </a:lnTo>
                  <a:lnTo>
                    <a:pt x="1504" y="555828"/>
                  </a:lnTo>
                  <a:lnTo>
                    <a:pt x="188" y="516400"/>
                  </a:lnTo>
                  <a:lnTo>
                    <a:pt x="0" y="467509"/>
                  </a:lnTo>
                  <a:lnTo>
                    <a:pt x="0" y="245688"/>
                  </a:lnTo>
                  <a:lnTo>
                    <a:pt x="188" y="196797"/>
                  </a:lnTo>
                  <a:lnTo>
                    <a:pt x="1504" y="157369"/>
                  </a:lnTo>
                  <a:lnTo>
                    <a:pt x="12039" y="101494"/>
                  </a:lnTo>
                  <a:lnTo>
                    <a:pt x="46851" y="46851"/>
                  </a:lnTo>
                  <a:lnTo>
                    <a:pt x="101494" y="12039"/>
                  </a:lnTo>
                  <a:lnTo>
                    <a:pt x="157369" y="1504"/>
                  </a:lnTo>
                  <a:lnTo>
                    <a:pt x="196797" y="188"/>
                  </a:lnTo>
                  <a:lnTo>
                    <a:pt x="245688" y="0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266418" y="1798299"/>
            <a:ext cx="1079336" cy="26906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1698" kern="0" dirty="0">
                <a:solidFill>
                  <a:sysClr val="windowText" lastClr="000000"/>
                </a:solidFill>
                <a:latin typeface="Arial"/>
                <a:cs typeface="Arial"/>
              </a:rPr>
              <a:t>Root </a:t>
            </a:r>
            <a:r>
              <a:rPr sz="1698" kern="0" spc="49" dirty="0">
                <a:solidFill>
                  <a:sysClr val="windowText" lastClr="000000"/>
                </a:solidFill>
                <a:latin typeface="Arial"/>
                <a:cs typeface="Arial"/>
              </a:rPr>
              <a:t>Node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342478" y="2853701"/>
            <a:ext cx="2927261" cy="451681"/>
            <a:chOff x="2213141" y="4705964"/>
            <a:chExt cx="4827270" cy="744855"/>
          </a:xfrm>
        </p:grpSpPr>
        <p:sp>
          <p:nvSpPr>
            <p:cNvPr id="19" name="object 19"/>
            <p:cNvSpPr/>
            <p:nvPr/>
          </p:nvSpPr>
          <p:spPr>
            <a:xfrm>
              <a:off x="2228847" y="4721671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4549604" y="0"/>
                  </a:moveTo>
                  <a:lnTo>
                    <a:pt x="245687" y="0"/>
                  </a:lnTo>
                  <a:lnTo>
                    <a:pt x="196797" y="188"/>
                  </a:lnTo>
                  <a:lnTo>
                    <a:pt x="157369" y="1505"/>
                  </a:lnTo>
                  <a:lnTo>
                    <a:pt x="126052" y="5079"/>
                  </a:lnTo>
                  <a:lnTo>
                    <a:pt x="101494" y="12040"/>
                  </a:lnTo>
                  <a:lnTo>
                    <a:pt x="46851" y="46851"/>
                  </a:lnTo>
                  <a:lnTo>
                    <a:pt x="12039" y="101494"/>
                  </a:lnTo>
                  <a:lnTo>
                    <a:pt x="1504" y="157369"/>
                  </a:lnTo>
                  <a:lnTo>
                    <a:pt x="188" y="196797"/>
                  </a:lnTo>
                  <a:lnTo>
                    <a:pt x="0" y="245688"/>
                  </a:lnTo>
                  <a:lnTo>
                    <a:pt x="0" y="467510"/>
                  </a:lnTo>
                  <a:lnTo>
                    <a:pt x="188" y="516401"/>
                  </a:lnTo>
                  <a:lnTo>
                    <a:pt x="1504" y="555829"/>
                  </a:lnTo>
                  <a:lnTo>
                    <a:pt x="12039" y="611703"/>
                  </a:lnTo>
                  <a:lnTo>
                    <a:pt x="46851" y="666347"/>
                  </a:lnTo>
                  <a:lnTo>
                    <a:pt x="101494" y="701158"/>
                  </a:lnTo>
                  <a:lnTo>
                    <a:pt x="157369" y="711693"/>
                  </a:lnTo>
                  <a:lnTo>
                    <a:pt x="196797" y="713010"/>
                  </a:lnTo>
                  <a:lnTo>
                    <a:pt x="245687" y="713198"/>
                  </a:lnTo>
                  <a:lnTo>
                    <a:pt x="4549604" y="713198"/>
                  </a:lnTo>
                  <a:lnTo>
                    <a:pt x="4598495" y="713010"/>
                  </a:lnTo>
                  <a:lnTo>
                    <a:pt x="4637924" y="711693"/>
                  </a:lnTo>
                  <a:lnTo>
                    <a:pt x="4693799" y="701158"/>
                  </a:lnTo>
                  <a:lnTo>
                    <a:pt x="4748442" y="666347"/>
                  </a:lnTo>
                  <a:lnTo>
                    <a:pt x="4783253" y="611703"/>
                  </a:lnTo>
                  <a:lnTo>
                    <a:pt x="4793788" y="555829"/>
                  </a:lnTo>
                  <a:lnTo>
                    <a:pt x="4795105" y="516401"/>
                  </a:lnTo>
                  <a:lnTo>
                    <a:pt x="4795293" y="467510"/>
                  </a:lnTo>
                  <a:lnTo>
                    <a:pt x="4795293" y="245688"/>
                  </a:lnTo>
                  <a:lnTo>
                    <a:pt x="4795105" y="196797"/>
                  </a:lnTo>
                  <a:lnTo>
                    <a:pt x="4793788" y="157369"/>
                  </a:lnTo>
                  <a:lnTo>
                    <a:pt x="4783253" y="101494"/>
                  </a:lnTo>
                  <a:lnTo>
                    <a:pt x="4748442" y="46851"/>
                  </a:lnTo>
                  <a:lnTo>
                    <a:pt x="4693799" y="12040"/>
                  </a:lnTo>
                  <a:lnTo>
                    <a:pt x="4637924" y="1505"/>
                  </a:lnTo>
                  <a:lnTo>
                    <a:pt x="4598495" y="188"/>
                  </a:lnTo>
                  <a:lnTo>
                    <a:pt x="4549604" y="0"/>
                  </a:lnTo>
                  <a:close/>
                </a:path>
              </a:pathLst>
            </a:custGeom>
            <a:solidFill>
              <a:srgbClr val="F8BA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2228847" y="4721671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245688" y="0"/>
                  </a:moveTo>
                  <a:lnTo>
                    <a:pt x="4549604" y="0"/>
                  </a:lnTo>
                  <a:lnTo>
                    <a:pt x="4598495" y="188"/>
                  </a:lnTo>
                  <a:lnTo>
                    <a:pt x="4637924" y="1504"/>
                  </a:lnTo>
                  <a:lnTo>
                    <a:pt x="4693799" y="12039"/>
                  </a:lnTo>
                  <a:lnTo>
                    <a:pt x="4748442" y="46851"/>
                  </a:lnTo>
                  <a:lnTo>
                    <a:pt x="4783253" y="101494"/>
                  </a:lnTo>
                  <a:lnTo>
                    <a:pt x="4793787" y="157369"/>
                  </a:lnTo>
                  <a:lnTo>
                    <a:pt x="4795104" y="196797"/>
                  </a:lnTo>
                  <a:lnTo>
                    <a:pt x="4795292" y="245688"/>
                  </a:lnTo>
                  <a:lnTo>
                    <a:pt x="4795292" y="467509"/>
                  </a:lnTo>
                  <a:lnTo>
                    <a:pt x="4795104" y="516400"/>
                  </a:lnTo>
                  <a:lnTo>
                    <a:pt x="4793787" y="555828"/>
                  </a:lnTo>
                  <a:lnTo>
                    <a:pt x="4783253" y="611703"/>
                  </a:lnTo>
                  <a:lnTo>
                    <a:pt x="4748442" y="666346"/>
                  </a:lnTo>
                  <a:lnTo>
                    <a:pt x="4693799" y="701158"/>
                  </a:lnTo>
                  <a:lnTo>
                    <a:pt x="4637924" y="711692"/>
                  </a:lnTo>
                  <a:lnTo>
                    <a:pt x="4598495" y="713009"/>
                  </a:lnTo>
                  <a:lnTo>
                    <a:pt x="4549604" y="713197"/>
                  </a:lnTo>
                  <a:lnTo>
                    <a:pt x="245688" y="713197"/>
                  </a:lnTo>
                  <a:lnTo>
                    <a:pt x="196797" y="713009"/>
                  </a:lnTo>
                  <a:lnTo>
                    <a:pt x="157369" y="711692"/>
                  </a:lnTo>
                  <a:lnTo>
                    <a:pt x="101494" y="701158"/>
                  </a:lnTo>
                  <a:lnTo>
                    <a:pt x="46851" y="666346"/>
                  </a:lnTo>
                  <a:lnTo>
                    <a:pt x="12039" y="611703"/>
                  </a:lnTo>
                  <a:lnTo>
                    <a:pt x="1504" y="555828"/>
                  </a:lnTo>
                  <a:lnTo>
                    <a:pt x="188" y="516400"/>
                  </a:lnTo>
                  <a:lnTo>
                    <a:pt x="0" y="467509"/>
                  </a:lnTo>
                  <a:lnTo>
                    <a:pt x="0" y="245688"/>
                  </a:lnTo>
                  <a:lnTo>
                    <a:pt x="188" y="196797"/>
                  </a:lnTo>
                  <a:lnTo>
                    <a:pt x="1504" y="157369"/>
                  </a:lnTo>
                  <a:lnTo>
                    <a:pt x="12039" y="101494"/>
                  </a:lnTo>
                  <a:lnTo>
                    <a:pt x="46851" y="46851"/>
                  </a:lnTo>
                  <a:lnTo>
                    <a:pt x="101494" y="12039"/>
                  </a:lnTo>
                  <a:lnTo>
                    <a:pt x="157369" y="1504"/>
                  </a:lnTo>
                  <a:lnTo>
                    <a:pt x="196797" y="188"/>
                  </a:lnTo>
                  <a:lnTo>
                    <a:pt x="245688" y="0"/>
                  </a:lnTo>
                  <a:close/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210650" y="2925440"/>
            <a:ext cx="1190620" cy="26906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1698" kern="0" dirty="0">
                <a:solidFill>
                  <a:sysClr val="windowText" lastClr="000000"/>
                </a:solidFill>
                <a:latin typeface="Arial"/>
                <a:cs typeface="Arial"/>
              </a:rPr>
              <a:t>Left</a:t>
            </a:r>
            <a:r>
              <a:rPr sz="1698" kern="0" spc="27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698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Subtree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342478" y="3978754"/>
            <a:ext cx="2927261" cy="451681"/>
            <a:chOff x="2213141" y="6561259"/>
            <a:chExt cx="4827270" cy="744855"/>
          </a:xfrm>
        </p:grpSpPr>
        <p:sp>
          <p:nvSpPr>
            <p:cNvPr id="23" name="object 23"/>
            <p:cNvSpPr/>
            <p:nvPr/>
          </p:nvSpPr>
          <p:spPr>
            <a:xfrm>
              <a:off x="2228847" y="6576965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40">
                  <a:moveTo>
                    <a:pt x="4549604" y="0"/>
                  </a:moveTo>
                  <a:lnTo>
                    <a:pt x="245687" y="0"/>
                  </a:lnTo>
                  <a:lnTo>
                    <a:pt x="196797" y="188"/>
                  </a:lnTo>
                  <a:lnTo>
                    <a:pt x="157369" y="1504"/>
                  </a:lnTo>
                  <a:lnTo>
                    <a:pt x="101494" y="12039"/>
                  </a:lnTo>
                  <a:lnTo>
                    <a:pt x="46851" y="46851"/>
                  </a:lnTo>
                  <a:lnTo>
                    <a:pt x="12039" y="101494"/>
                  </a:lnTo>
                  <a:lnTo>
                    <a:pt x="1504" y="157369"/>
                  </a:lnTo>
                  <a:lnTo>
                    <a:pt x="188" y="196797"/>
                  </a:lnTo>
                  <a:lnTo>
                    <a:pt x="0" y="245687"/>
                  </a:lnTo>
                  <a:lnTo>
                    <a:pt x="0" y="467510"/>
                  </a:lnTo>
                  <a:lnTo>
                    <a:pt x="188" y="516400"/>
                  </a:lnTo>
                  <a:lnTo>
                    <a:pt x="1504" y="555828"/>
                  </a:lnTo>
                  <a:lnTo>
                    <a:pt x="12039" y="611703"/>
                  </a:lnTo>
                  <a:lnTo>
                    <a:pt x="46851" y="666346"/>
                  </a:lnTo>
                  <a:lnTo>
                    <a:pt x="101494" y="701157"/>
                  </a:lnTo>
                  <a:lnTo>
                    <a:pt x="157369" y="711693"/>
                  </a:lnTo>
                  <a:lnTo>
                    <a:pt x="196797" y="713010"/>
                  </a:lnTo>
                  <a:lnTo>
                    <a:pt x="245687" y="713198"/>
                  </a:lnTo>
                  <a:lnTo>
                    <a:pt x="4549604" y="713198"/>
                  </a:lnTo>
                  <a:lnTo>
                    <a:pt x="4598495" y="713010"/>
                  </a:lnTo>
                  <a:lnTo>
                    <a:pt x="4637924" y="711693"/>
                  </a:lnTo>
                  <a:lnTo>
                    <a:pt x="4693799" y="701157"/>
                  </a:lnTo>
                  <a:lnTo>
                    <a:pt x="4748442" y="666346"/>
                  </a:lnTo>
                  <a:lnTo>
                    <a:pt x="4783253" y="611703"/>
                  </a:lnTo>
                  <a:lnTo>
                    <a:pt x="4793788" y="555828"/>
                  </a:lnTo>
                  <a:lnTo>
                    <a:pt x="4795105" y="516400"/>
                  </a:lnTo>
                  <a:lnTo>
                    <a:pt x="4795293" y="467510"/>
                  </a:lnTo>
                  <a:lnTo>
                    <a:pt x="4795293" y="245687"/>
                  </a:lnTo>
                  <a:lnTo>
                    <a:pt x="4795105" y="196797"/>
                  </a:lnTo>
                  <a:lnTo>
                    <a:pt x="4793788" y="157369"/>
                  </a:lnTo>
                  <a:lnTo>
                    <a:pt x="4783253" y="101494"/>
                  </a:lnTo>
                  <a:lnTo>
                    <a:pt x="4748442" y="46851"/>
                  </a:lnTo>
                  <a:lnTo>
                    <a:pt x="4693799" y="12039"/>
                  </a:lnTo>
                  <a:lnTo>
                    <a:pt x="4637924" y="1504"/>
                  </a:lnTo>
                  <a:lnTo>
                    <a:pt x="4598495" y="188"/>
                  </a:lnTo>
                  <a:lnTo>
                    <a:pt x="4549604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2228847" y="6576965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40">
                  <a:moveTo>
                    <a:pt x="245688" y="0"/>
                  </a:moveTo>
                  <a:lnTo>
                    <a:pt x="4549604" y="0"/>
                  </a:lnTo>
                  <a:lnTo>
                    <a:pt x="4598495" y="188"/>
                  </a:lnTo>
                  <a:lnTo>
                    <a:pt x="4637924" y="1504"/>
                  </a:lnTo>
                  <a:lnTo>
                    <a:pt x="4693799" y="12039"/>
                  </a:lnTo>
                  <a:lnTo>
                    <a:pt x="4748442" y="46851"/>
                  </a:lnTo>
                  <a:lnTo>
                    <a:pt x="4783253" y="101494"/>
                  </a:lnTo>
                  <a:lnTo>
                    <a:pt x="4793787" y="157369"/>
                  </a:lnTo>
                  <a:lnTo>
                    <a:pt x="4795104" y="196797"/>
                  </a:lnTo>
                  <a:lnTo>
                    <a:pt x="4795292" y="245688"/>
                  </a:lnTo>
                  <a:lnTo>
                    <a:pt x="4795292" y="467509"/>
                  </a:lnTo>
                  <a:lnTo>
                    <a:pt x="4795104" y="516400"/>
                  </a:lnTo>
                  <a:lnTo>
                    <a:pt x="4793787" y="555828"/>
                  </a:lnTo>
                  <a:lnTo>
                    <a:pt x="4783253" y="611703"/>
                  </a:lnTo>
                  <a:lnTo>
                    <a:pt x="4748442" y="666346"/>
                  </a:lnTo>
                  <a:lnTo>
                    <a:pt x="4693799" y="701158"/>
                  </a:lnTo>
                  <a:lnTo>
                    <a:pt x="4637924" y="711692"/>
                  </a:lnTo>
                  <a:lnTo>
                    <a:pt x="4598495" y="713009"/>
                  </a:lnTo>
                  <a:lnTo>
                    <a:pt x="4549604" y="713197"/>
                  </a:lnTo>
                  <a:lnTo>
                    <a:pt x="245688" y="713197"/>
                  </a:lnTo>
                  <a:lnTo>
                    <a:pt x="196797" y="713009"/>
                  </a:lnTo>
                  <a:lnTo>
                    <a:pt x="157369" y="711692"/>
                  </a:lnTo>
                  <a:lnTo>
                    <a:pt x="101494" y="701158"/>
                  </a:lnTo>
                  <a:lnTo>
                    <a:pt x="46851" y="666346"/>
                  </a:lnTo>
                  <a:lnTo>
                    <a:pt x="12039" y="611703"/>
                  </a:lnTo>
                  <a:lnTo>
                    <a:pt x="1504" y="555828"/>
                  </a:lnTo>
                  <a:lnTo>
                    <a:pt x="188" y="516400"/>
                  </a:lnTo>
                  <a:lnTo>
                    <a:pt x="0" y="467509"/>
                  </a:lnTo>
                  <a:lnTo>
                    <a:pt x="0" y="245688"/>
                  </a:lnTo>
                  <a:lnTo>
                    <a:pt x="188" y="196797"/>
                  </a:lnTo>
                  <a:lnTo>
                    <a:pt x="1504" y="157369"/>
                  </a:lnTo>
                  <a:lnTo>
                    <a:pt x="12039" y="101494"/>
                  </a:lnTo>
                  <a:lnTo>
                    <a:pt x="46851" y="46851"/>
                  </a:lnTo>
                  <a:lnTo>
                    <a:pt x="101494" y="12039"/>
                  </a:lnTo>
                  <a:lnTo>
                    <a:pt x="157369" y="1504"/>
                  </a:lnTo>
                  <a:lnTo>
                    <a:pt x="196797" y="188"/>
                  </a:lnTo>
                  <a:lnTo>
                    <a:pt x="245688" y="0"/>
                  </a:lnTo>
                  <a:close/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140704" y="4050492"/>
            <a:ext cx="1330398" cy="26906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1698" kern="0" dirty="0">
                <a:solidFill>
                  <a:sysClr val="windowText" lastClr="000000"/>
                </a:solidFill>
                <a:latin typeface="Arial"/>
                <a:cs typeface="Arial"/>
              </a:rPr>
              <a:t>Right </a:t>
            </a:r>
            <a:r>
              <a:rPr sz="1698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Subtree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672597" y="2253447"/>
            <a:ext cx="266850" cy="527153"/>
            <a:chOff x="4406605" y="3716100"/>
            <a:chExt cx="440055" cy="869315"/>
          </a:xfrm>
        </p:grpSpPr>
        <p:sp>
          <p:nvSpPr>
            <p:cNvPr id="27" name="object 27"/>
            <p:cNvSpPr/>
            <p:nvPr/>
          </p:nvSpPr>
          <p:spPr>
            <a:xfrm>
              <a:off x="4626493" y="3716100"/>
              <a:ext cx="0" cy="487045"/>
            </a:xfrm>
            <a:custGeom>
              <a:avLst/>
              <a:gdLst/>
              <a:ahLst/>
              <a:cxnLst/>
              <a:rect l="l" t="t" r="r" b="b"/>
              <a:pathLst>
                <a:path h="487045">
                  <a:moveTo>
                    <a:pt x="0" y="0"/>
                  </a:moveTo>
                  <a:lnTo>
                    <a:pt x="0" y="429268"/>
                  </a:lnTo>
                  <a:lnTo>
                    <a:pt x="0" y="486857"/>
                  </a:lnTo>
                </a:path>
              </a:pathLst>
            </a:custGeom>
            <a:ln w="115179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4406605" y="4145368"/>
              <a:ext cx="440055" cy="440055"/>
            </a:xfrm>
            <a:custGeom>
              <a:avLst/>
              <a:gdLst/>
              <a:ahLst/>
              <a:cxnLst/>
              <a:rect l="l" t="t" r="r" b="b"/>
              <a:pathLst>
                <a:path w="440054" h="440054">
                  <a:moveTo>
                    <a:pt x="439777" y="0"/>
                  </a:moveTo>
                  <a:lnTo>
                    <a:pt x="0" y="0"/>
                  </a:lnTo>
                  <a:lnTo>
                    <a:pt x="219888" y="439777"/>
                  </a:lnTo>
                  <a:lnTo>
                    <a:pt x="439777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2672597" y="3378499"/>
            <a:ext cx="266850" cy="527153"/>
            <a:chOff x="4406605" y="5571394"/>
            <a:chExt cx="440055" cy="869315"/>
          </a:xfrm>
        </p:grpSpPr>
        <p:sp>
          <p:nvSpPr>
            <p:cNvPr id="30" name="object 30"/>
            <p:cNvSpPr/>
            <p:nvPr/>
          </p:nvSpPr>
          <p:spPr>
            <a:xfrm>
              <a:off x="4626493" y="5571394"/>
              <a:ext cx="0" cy="487045"/>
            </a:xfrm>
            <a:custGeom>
              <a:avLst/>
              <a:gdLst/>
              <a:ahLst/>
              <a:cxnLst/>
              <a:rect l="l" t="t" r="r" b="b"/>
              <a:pathLst>
                <a:path h="487045">
                  <a:moveTo>
                    <a:pt x="0" y="0"/>
                  </a:moveTo>
                  <a:lnTo>
                    <a:pt x="0" y="429268"/>
                  </a:lnTo>
                  <a:lnTo>
                    <a:pt x="0" y="486857"/>
                  </a:lnTo>
                </a:path>
              </a:pathLst>
            </a:custGeom>
            <a:ln w="115179">
              <a:solidFill>
                <a:srgbClr val="F8BA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4406605" y="6000662"/>
              <a:ext cx="440055" cy="440055"/>
            </a:xfrm>
            <a:custGeom>
              <a:avLst/>
              <a:gdLst/>
              <a:ahLst/>
              <a:cxnLst/>
              <a:rect l="l" t="t" r="r" b="b"/>
              <a:pathLst>
                <a:path w="440054" h="440054">
                  <a:moveTo>
                    <a:pt x="439777" y="0"/>
                  </a:moveTo>
                  <a:lnTo>
                    <a:pt x="0" y="0"/>
                  </a:lnTo>
                  <a:lnTo>
                    <a:pt x="219888" y="439777"/>
                  </a:lnTo>
                  <a:lnTo>
                    <a:pt x="439777" y="0"/>
                  </a:lnTo>
                  <a:close/>
                </a:path>
              </a:pathLst>
            </a:custGeom>
            <a:solidFill>
              <a:srgbClr val="F8BA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118598" y="5505117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N1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955666" y="5505117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N2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472269" y="5622093"/>
            <a:ext cx="350024" cy="83944"/>
            <a:chOff x="4076249" y="9271248"/>
            <a:chExt cx="577215" cy="138430"/>
          </a:xfrm>
        </p:grpSpPr>
        <p:sp>
          <p:nvSpPr>
            <p:cNvPr id="35" name="object 35"/>
            <p:cNvSpPr/>
            <p:nvPr/>
          </p:nvSpPr>
          <p:spPr>
            <a:xfrm>
              <a:off x="4076249" y="9340356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60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4514712" y="9271248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62188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139074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515601">
              <a:spcBef>
                <a:spcPts val="76"/>
              </a:spcBef>
            </a:pPr>
            <a:r>
              <a:rPr sz="4487" spc="-139" dirty="0"/>
              <a:t>Binary</a:t>
            </a:r>
            <a:r>
              <a:rPr sz="4487" spc="-176" dirty="0"/>
              <a:t> </a:t>
            </a:r>
            <a:r>
              <a:rPr sz="4487" spc="-572" dirty="0"/>
              <a:t>T</a:t>
            </a:r>
            <a:r>
              <a:rPr sz="4487" spc="-206" dirty="0"/>
              <a:t>r</a:t>
            </a:r>
            <a:r>
              <a:rPr sz="4487" spc="-124" dirty="0"/>
              <a:t>e</a:t>
            </a:r>
            <a:r>
              <a:rPr sz="4487" spc="-33" dirty="0"/>
              <a:t>e</a:t>
            </a:r>
            <a:r>
              <a:rPr sz="4487" spc="-176" dirty="0"/>
              <a:t> </a:t>
            </a:r>
            <a:r>
              <a:rPr sz="4487" dirty="0"/>
              <a:t>-</a:t>
            </a:r>
            <a:r>
              <a:rPr sz="4487" spc="-188" dirty="0"/>
              <a:t> </a:t>
            </a:r>
            <a:r>
              <a:rPr sz="4487" spc="-88" dirty="0"/>
              <a:t>PreOrder</a:t>
            </a:r>
            <a:r>
              <a:rPr sz="4487" spc="-179" dirty="0"/>
              <a:t> </a:t>
            </a:r>
            <a:r>
              <a:rPr sz="4487" spc="-628" dirty="0"/>
              <a:t>T</a:t>
            </a:r>
            <a:r>
              <a:rPr sz="4487" spc="-185" dirty="0"/>
              <a:t>raversal</a:t>
            </a:r>
            <a:endParaRPr sz="4487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22477" y="1215830"/>
            <a:ext cx="6959819" cy="436581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598474" y="1328950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N1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91660" y="224936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N2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27727" y="224936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N3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19747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N4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88383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N5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87611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N6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08232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N7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30808" y="4844695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N8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99446" y="4844695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N9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345653" y="1731824"/>
            <a:ext cx="2920715" cy="445520"/>
            <a:chOff x="2218376" y="2855906"/>
            <a:chExt cx="4816475" cy="734695"/>
          </a:xfrm>
        </p:grpSpPr>
        <p:sp>
          <p:nvSpPr>
            <p:cNvPr id="15" name="object 15"/>
            <p:cNvSpPr/>
            <p:nvPr/>
          </p:nvSpPr>
          <p:spPr>
            <a:xfrm>
              <a:off x="2228847" y="2866377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4549604" y="0"/>
                  </a:moveTo>
                  <a:lnTo>
                    <a:pt x="245687" y="0"/>
                  </a:lnTo>
                  <a:lnTo>
                    <a:pt x="196797" y="188"/>
                  </a:lnTo>
                  <a:lnTo>
                    <a:pt x="157369" y="1505"/>
                  </a:lnTo>
                  <a:lnTo>
                    <a:pt x="126052" y="5079"/>
                  </a:lnTo>
                  <a:lnTo>
                    <a:pt x="101494" y="12040"/>
                  </a:lnTo>
                  <a:lnTo>
                    <a:pt x="46851" y="46851"/>
                  </a:lnTo>
                  <a:lnTo>
                    <a:pt x="12039" y="101494"/>
                  </a:lnTo>
                  <a:lnTo>
                    <a:pt x="1504" y="157369"/>
                  </a:lnTo>
                  <a:lnTo>
                    <a:pt x="188" y="196797"/>
                  </a:lnTo>
                  <a:lnTo>
                    <a:pt x="0" y="245688"/>
                  </a:lnTo>
                  <a:lnTo>
                    <a:pt x="0" y="467510"/>
                  </a:lnTo>
                  <a:lnTo>
                    <a:pt x="188" y="516401"/>
                  </a:lnTo>
                  <a:lnTo>
                    <a:pt x="1504" y="555829"/>
                  </a:lnTo>
                  <a:lnTo>
                    <a:pt x="12039" y="611703"/>
                  </a:lnTo>
                  <a:lnTo>
                    <a:pt x="46851" y="666347"/>
                  </a:lnTo>
                  <a:lnTo>
                    <a:pt x="101494" y="701158"/>
                  </a:lnTo>
                  <a:lnTo>
                    <a:pt x="157369" y="711693"/>
                  </a:lnTo>
                  <a:lnTo>
                    <a:pt x="196797" y="713010"/>
                  </a:lnTo>
                  <a:lnTo>
                    <a:pt x="245687" y="713198"/>
                  </a:lnTo>
                  <a:lnTo>
                    <a:pt x="4549604" y="713198"/>
                  </a:lnTo>
                  <a:lnTo>
                    <a:pt x="4598495" y="713010"/>
                  </a:lnTo>
                  <a:lnTo>
                    <a:pt x="4637924" y="711693"/>
                  </a:lnTo>
                  <a:lnTo>
                    <a:pt x="4693799" y="701158"/>
                  </a:lnTo>
                  <a:lnTo>
                    <a:pt x="4748442" y="666347"/>
                  </a:lnTo>
                  <a:lnTo>
                    <a:pt x="4783253" y="611703"/>
                  </a:lnTo>
                  <a:lnTo>
                    <a:pt x="4793788" y="555829"/>
                  </a:lnTo>
                  <a:lnTo>
                    <a:pt x="4795105" y="516401"/>
                  </a:lnTo>
                  <a:lnTo>
                    <a:pt x="4795293" y="467510"/>
                  </a:lnTo>
                  <a:lnTo>
                    <a:pt x="4795293" y="245688"/>
                  </a:lnTo>
                  <a:lnTo>
                    <a:pt x="4795105" y="196797"/>
                  </a:lnTo>
                  <a:lnTo>
                    <a:pt x="4793788" y="157369"/>
                  </a:lnTo>
                  <a:lnTo>
                    <a:pt x="4783253" y="101494"/>
                  </a:lnTo>
                  <a:lnTo>
                    <a:pt x="4748442" y="46851"/>
                  </a:lnTo>
                  <a:lnTo>
                    <a:pt x="4693799" y="12040"/>
                  </a:lnTo>
                  <a:lnTo>
                    <a:pt x="4637924" y="1505"/>
                  </a:lnTo>
                  <a:lnTo>
                    <a:pt x="4598495" y="188"/>
                  </a:lnTo>
                  <a:lnTo>
                    <a:pt x="4549604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228847" y="2866377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245688" y="0"/>
                  </a:moveTo>
                  <a:lnTo>
                    <a:pt x="4549604" y="0"/>
                  </a:lnTo>
                  <a:lnTo>
                    <a:pt x="4598495" y="188"/>
                  </a:lnTo>
                  <a:lnTo>
                    <a:pt x="4637924" y="1504"/>
                  </a:lnTo>
                  <a:lnTo>
                    <a:pt x="4693799" y="12039"/>
                  </a:lnTo>
                  <a:lnTo>
                    <a:pt x="4748442" y="46851"/>
                  </a:lnTo>
                  <a:lnTo>
                    <a:pt x="4783253" y="101494"/>
                  </a:lnTo>
                  <a:lnTo>
                    <a:pt x="4793787" y="157369"/>
                  </a:lnTo>
                  <a:lnTo>
                    <a:pt x="4795104" y="196797"/>
                  </a:lnTo>
                  <a:lnTo>
                    <a:pt x="4795292" y="245688"/>
                  </a:lnTo>
                  <a:lnTo>
                    <a:pt x="4795292" y="467509"/>
                  </a:lnTo>
                  <a:lnTo>
                    <a:pt x="4795104" y="516400"/>
                  </a:lnTo>
                  <a:lnTo>
                    <a:pt x="4793787" y="555828"/>
                  </a:lnTo>
                  <a:lnTo>
                    <a:pt x="4783253" y="611703"/>
                  </a:lnTo>
                  <a:lnTo>
                    <a:pt x="4748442" y="666346"/>
                  </a:lnTo>
                  <a:lnTo>
                    <a:pt x="4693799" y="701158"/>
                  </a:lnTo>
                  <a:lnTo>
                    <a:pt x="4637924" y="711692"/>
                  </a:lnTo>
                  <a:lnTo>
                    <a:pt x="4598495" y="713009"/>
                  </a:lnTo>
                  <a:lnTo>
                    <a:pt x="4549604" y="713197"/>
                  </a:lnTo>
                  <a:lnTo>
                    <a:pt x="245688" y="713197"/>
                  </a:lnTo>
                  <a:lnTo>
                    <a:pt x="196797" y="713009"/>
                  </a:lnTo>
                  <a:lnTo>
                    <a:pt x="157369" y="711692"/>
                  </a:lnTo>
                  <a:lnTo>
                    <a:pt x="101494" y="701158"/>
                  </a:lnTo>
                  <a:lnTo>
                    <a:pt x="46851" y="666346"/>
                  </a:lnTo>
                  <a:lnTo>
                    <a:pt x="12039" y="611703"/>
                  </a:lnTo>
                  <a:lnTo>
                    <a:pt x="1504" y="555828"/>
                  </a:lnTo>
                  <a:lnTo>
                    <a:pt x="188" y="516400"/>
                  </a:lnTo>
                  <a:lnTo>
                    <a:pt x="0" y="467509"/>
                  </a:lnTo>
                  <a:lnTo>
                    <a:pt x="0" y="245688"/>
                  </a:lnTo>
                  <a:lnTo>
                    <a:pt x="188" y="196797"/>
                  </a:lnTo>
                  <a:lnTo>
                    <a:pt x="1504" y="157369"/>
                  </a:lnTo>
                  <a:lnTo>
                    <a:pt x="12039" y="101494"/>
                  </a:lnTo>
                  <a:lnTo>
                    <a:pt x="46851" y="46851"/>
                  </a:lnTo>
                  <a:lnTo>
                    <a:pt x="101494" y="12039"/>
                  </a:lnTo>
                  <a:lnTo>
                    <a:pt x="157369" y="1504"/>
                  </a:lnTo>
                  <a:lnTo>
                    <a:pt x="196797" y="188"/>
                  </a:lnTo>
                  <a:lnTo>
                    <a:pt x="245688" y="0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266418" y="1798299"/>
            <a:ext cx="1079336" cy="26906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1698" kern="0" dirty="0">
                <a:solidFill>
                  <a:sysClr val="windowText" lastClr="000000"/>
                </a:solidFill>
                <a:latin typeface="Arial"/>
                <a:cs typeface="Arial"/>
              </a:rPr>
              <a:t>Root </a:t>
            </a:r>
            <a:r>
              <a:rPr sz="1698" kern="0" spc="49" dirty="0">
                <a:solidFill>
                  <a:sysClr val="windowText" lastClr="000000"/>
                </a:solidFill>
                <a:latin typeface="Arial"/>
                <a:cs typeface="Arial"/>
              </a:rPr>
              <a:t>Node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342478" y="2853701"/>
            <a:ext cx="2927261" cy="451681"/>
            <a:chOff x="2213141" y="4705964"/>
            <a:chExt cx="4827270" cy="744855"/>
          </a:xfrm>
        </p:grpSpPr>
        <p:sp>
          <p:nvSpPr>
            <p:cNvPr id="19" name="object 19"/>
            <p:cNvSpPr/>
            <p:nvPr/>
          </p:nvSpPr>
          <p:spPr>
            <a:xfrm>
              <a:off x="2228847" y="4721671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4549604" y="0"/>
                  </a:moveTo>
                  <a:lnTo>
                    <a:pt x="245687" y="0"/>
                  </a:lnTo>
                  <a:lnTo>
                    <a:pt x="196797" y="188"/>
                  </a:lnTo>
                  <a:lnTo>
                    <a:pt x="157369" y="1505"/>
                  </a:lnTo>
                  <a:lnTo>
                    <a:pt x="126052" y="5079"/>
                  </a:lnTo>
                  <a:lnTo>
                    <a:pt x="101494" y="12040"/>
                  </a:lnTo>
                  <a:lnTo>
                    <a:pt x="46851" y="46851"/>
                  </a:lnTo>
                  <a:lnTo>
                    <a:pt x="12039" y="101494"/>
                  </a:lnTo>
                  <a:lnTo>
                    <a:pt x="1504" y="157369"/>
                  </a:lnTo>
                  <a:lnTo>
                    <a:pt x="188" y="196797"/>
                  </a:lnTo>
                  <a:lnTo>
                    <a:pt x="0" y="245688"/>
                  </a:lnTo>
                  <a:lnTo>
                    <a:pt x="0" y="467510"/>
                  </a:lnTo>
                  <a:lnTo>
                    <a:pt x="188" y="516401"/>
                  </a:lnTo>
                  <a:lnTo>
                    <a:pt x="1504" y="555829"/>
                  </a:lnTo>
                  <a:lnTo>
                    <a:pt x="12039" y="611703"/>
                  </a:lnTo>
                  <a:lnTo>
                    <a:pt x="46851" y="666347"/>
                  </a:lnTo>
                  <a:lnTo>
                    <a:pt x="101494" y="701158"/>
                  </a:lnTo>
                  <a:lnTo>
                    <a:pt x="157369" y="711693"/>
                  </a:lnTo>
                  <a:lnTo>
                    <a:pt x="196797" y="713010"/>
                  </a:lnTo>
                  <a:lnTo>
                    <a:pt x="245687" y="713198"/>
                  </a:lnTo>
                  <a:lnTo>
                    <a:pt x="4549604" y="713198"/>
                  </a:lnTo>
                  <a:lnTo>
                    <a:pt x="4598495" y="713010"/>
                  </a:lnTo>
                  <a:lnTo>
                    <a:pt x="4637924" y="711693"/>
                  </a:lnTo>
                  <a:lnTo>
                    <a:pt x="4693799" y="701158"/>
                  </a:lnTo>
                  <a:lnTo>
                    <a:pt x="4748442" y="666347"/>
                  </a:lnTo>
                  <a:lnTo>
                    <a:pt x="4783253" y="611703"/>
                  </a:lnTo>
                  <a:lnTo>
                    <a:pt x="4793788" y="555829"/>
                  </a:lnTo>
                  <a:lnTo>
                    <a:pt x="4795105" y="516401"/>
                  </a:lnTo>
                  <a:lnTo>
                    <a:pt x="4795293" y="467510"/>
                  </a:lnTo>
                  <a:lnTo>
                    <a:pt x="4795293" y="245688"/>
                  </a:lnTo>
                  <a:lnTo>
                    <a:pt x="4795105" y="196797"/>
                  </a:lnTo>
                  <a:lnTo>
                    <a:pt x="4793788" y="157369"/>
                  </a:lnTo>
                  <a:lnTo>
                    <a:pt x="4783253" y="101494"/>
                  </a:lnTo>
                  <a:lnTo>
                    <a:pt x="4748442" y="46851"/>
                  </a:lnTo>
                  <a:lnTo>
                    <a:pt x="4693799" y="12040"/>
                  </a:lnTo>
                  <a:lnTo>
                    <a:pt x="4637924" y="1505"/>
                  </a:lnTo>
                  <a:lnTo>
                    <a:pt x="4598495" y="188"/>
                  </a:lnTo>
                  <a:lnTo>
                    <a:pt x="4549604" y="0"/>
                  </a:lnTo>
                  <a:close/>
                </a:path>
              </a:pathLst>
            </a:custGeom>
            <a:solidFill>
              <a:srgbClr val="F8BA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2228847" y="4721671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245688" y="0"/>
                  </a:moveTo>
                  <a:lnTo>
                    <a:pt x="4549604" y="0"/>
                  </a:lnTo>
                  <a:lnTo>
                    <a:pt x="4598495" y="188"/>
                  </a:lnTo>
                  <a:lnTo>
                    <a:pt x="4637924" y="1504"/>
                  </a:lnTo>
                  <a:lnTo>
                    <a:pt x="4693799" y="12039"/>
                  </a:lnTo>
                  <a:lnTo>
                    <a:pt x="4748442" y="46851"/>
                  </a:lnTo>
                  <a:lnTo>
                    <a:pt x="4783253" y="101494"/>
                  </a:lnTo>
                  <a:lnTo>
                    <a:pt x="4793787" y="157369"/>
                  </a:lnTo>
                  <a:lnTo>
                    <a:pt x="4795104" y="196797"/>
                  </a:lnTo>
                  <a:lnTo>
                    <a:pt x="4795292" y="245688"/>
                  </a:lnTo>
                  <a:lnTo>
                    <a:pt x="4795292" y="467509"/>
                  </a:lnTo>
                  <a:lnTo>
                    <a:pt x="4795104" y="516400"/>
                  </a:lnTo>
                  <a:lnTo>
                    <a:pt x="4793787" y="555828"/>
                  </a:lnTo>
                  <a:lnTo>
                    <a:pt x="4783253" y="611703"/>
                  </a:lnTo>
                  <a:lnTo>
                    <a:pt x="4748442" y="666346"/>
                  </a:lnTo>
                  <a:lnTo>
                    <a:pt x="4693799" y="701158"/>
                  </a:lnTo>
                  <a:lnTo>
                    <a:pt x="4637924" y="711692"/>
                  </a:lnTo>
                  <a:lnTo>
                    <a:pt x="4598495" y="713009"/>
                  </a:lnTo>
                  <a:lnTo>
                    <a:pt x="4549604" y="713197"/>
                  </a:lnTo>
                  <a:lnTo>
                    <a:pt x="245688" y="713197"/>
                  </a:lnTo>
                  <a:lnTo>
                    <a:pt x="196797" y="713009"/>
                  </a:lnTo>
                  <a:lnTo>
                    <a:pt x="157369" y="711692"/>
                  </a:lnTo>
                  <a:lnTo>
                    <a:pt x="101494" y="701158"/>
                  </a:lnTo>
                  <a:lnTo>
                    <a:pt x="46851" y="666346"/>
                  </a:lnTo>
                  <a:lnTo>
                    <a:pt x="12039" y="611703"/>
                  </a:lnTo>
                  <a:lnTo>
                    <a:pt x="1504" y="555828"/>
                  </a:lnTo>
                  <a:lnTo>
                    <a:pt x="188" y="516400"/>
                  </a:lnTo>
                  <a:lnTo>
                    <a:pt x="0" y="467509"/>
                  </a:lnTo>
                  <a:lnTo>
                    <a:pt x="0" y="245688"/>
                  </a:lnTo>
                  <a:lnTo>
                    <a:pt x="188" y="196797"/>
                  </a:lnTo>
                  <a:lnTo>
                    <a:pt x="1504" y="157369"/>
                  </a:lnTo>
                  <a:lnTo>
                    <a:pt x="12039" y="101494"/>
                  </a:lnTo>
                  <a:lnTo>
                    <a:pt x="46851" y="46851"/>
                  </a:lnTo>
                  <a:lnTo>
                    <a:pt x="101494" y="12039"/>
                  </a:lnTo>
                  <a:lnTo>
                    <a:pt x="157369" y="1504"/>
                  </a:lnTo>
                  <a:lnTo>
                    <a:pt x="196797" y="188"/>
                  </a:lnTo>
                  <a:lnTo>
                    <a:pt x="245688" y="0"/>
                  </a:lnTo>
                  <a:close/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210650" y="2925440"/>
            <a:ext cx="1190620" cy="26906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1698" kern="0" dirty="0">
                <a:solidFill>
                  <a:sysClr val="windowText" lastClr="000000"/>
                </a:solidFill>
                <a:latin typeface="Arial"/>
                <a:cs typeface="Arial"/>
              </a:rPr>
              <a:t>Left</a:t>
            </a:r>
            <a:r>
              <a:rPr sz="1698" kern="0" spc="27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698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Subtree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342478" y="3978754"/>
            <a:ext cx="2927261" cy="451681"/>
            <a:chOff x="2213141" y="6561259"/>
            <a:chExt cx="4827270" cy="744855"/>
          </a:xfrm>
        </p:grpSpPr>
        <p:sp>
          <p:nvSpPr>
            <p:cNvPr id="23" name="object 23"/>
            <p:cNvSpPr/>
            <p:nvPr/>
          </p:nvSpPr>
          <p:spPr>
            <a:xfrm>
              <a:off x="2228847" y="6576965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40">
                  <a:moveTo>
                    <a:pt x="4549604" y="0"/>
                  </a:moveTo>
                  <a:lnTo>
                    <a:pt x="245687" y="0"/>
                  </a:lnTo>
                  <a:lnTo>
                    <a:pt x="196797" y="188"/>
                  </a:lnTo>
                  <a:lnTo>
                    <a:pt x="157369" y="1504"/>
                  </a:lnTo>
                  <a:lnTo>
                    <a:pt x="101494" y="12039"/>
                  </a:lnTo>
                  <a:lnTo>
                    <a:pt x="46851" y="46851"/>
                  </a:lnTo>
                  <a:lnTo>
                    <a:pt x="12039" y="101494"/>
                  </a:lnTo>
                  <a:lnTo>
                    <a:pt x="1504" y="157369"/>
                  </a:lnTo>
                  <a:lnTo>
                    <a:pt x="188" y="196797"/>
                  </a:lnTo>
                  <a:lnTo>
                    <a:pt x="0" y="245687"/>
                  </a:lnTo>
                  <a:lnTo>
                    <a:pt x="0" y="467510"/>
                  </a:lnTo>
                  <a:lnTo>
                    <a:pt x="188" y="516400"/>
                  </a:lnTo>
                  <a:lnTo>
                    <a:pt x="1504" y="555828"/>
                  </a:lnTo>
                  <a:lnTo>
                    <a:pt x="12039" y="611703"/>
                  </a:lnTo>
                  <a:lnTo>
                    <a:pt x="46851" y="666346"/>
                  </a:lnTo>
                  <a:lnTo>
                    <a:pt x="101494" y="701157"/>
                  </a:lnTo>
                  <a:lnTo>
                    <a:pt x="157369" y="711693"/>
                  </a:lnTo>
                  <a:lnTo>
                    <a:pt x="196797" y="713010"/>
                  </a:lnTo>
                  <a:lnTo>
                    <a:pt x="245687" y="713198"/>
                  </a:lnTo>
                  <a:lnTo>
                    <a:pt x="4549604" y="713198"/>
                  </a:lnTo>
                  <a:lnTo>
                    <a:pt x="4598495" y="713010"/>
                  </a:lnTo>
                  <a:lnTo>
                    <a:pt x="4637924" y="711693"/>
                  </a:lnTo>
                  <a:lnTo>
                    <a:pt x="4693799" y="701157"/>
                  </a:lnTo>
                  <a:lnTo>
                    <a:pt x="4748442" y="666346"/>
                  </a:lnTo>
                  <a:lnTo>
                    <a:pt x="4783253" y="611703"/>
                  </a:lnTo>
                  <a:lnTo>
                    <a:pt x="4793788" y="555828"/>
                  </a:lnTo>
                  <a:lnTo>
                    <a:pt x="4795105" y="516400"/>
                  </a:lnTo>
                  <a:lnTo>
                    <a:pt x="4795293" y="467510"/>
                  </a:lnTo>
                  <a:lnTo>
                    <a:pt x="4795293" y="245687"/>
                  </a:lnTo>
                  <a:lnTo>
                    <a:pt x="4795105" y="196797"/>
                  </a:lnTo>
                  <a:lnTo>
                    <a:pt x="4793788" y="157369"/>
                  </a:lnTo>
                  <a:lnTo>
                    <a:pt x="4783253" y="101494"/>
                  </a:lnTo>
                  <a:lnTo>
                    <a:pt x="4748442" y="46851"/>
                  </a:lnTo>
                  <a:lnTo>
                    <a:pt x="4693799" y="12039"/>
                  </a:lnTo>
                  <a:lnTo>
                    <a:pt x="4637924" y="1504"/>
                  </a:lnTo>
                  <a:lnTo>
                    <a:pt x="4598495" y="188"/>
                  </a:lnTo>
                  <a:lnTo>
                    <a:pt x="4549604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2228847" y="6576965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40">
                  <a:moveTo>
                    <a:pt x="245688" y="0"/>
                  </a:moveTo>
                  <a:lnTo>
                    <a:pt x="4549604" y="0"/>
                  </a:lnTo>
                  <a:lnTo>
                    <a:pt x="4598495" y="188"/>
                  </a:lnTo>
                  <a:lnTo>
                    <a:pt x="4637924" y="1504"/>
                  </a:lnTo>
                  <a:lnTo>
                    <a:pt x="4693799" y="12039"/>
                  </a:lnTo>
                  <a:lnTo>
                    <a:pt x="4748442" y="46851"/>
                  </a:lnTo>
                  <a:lnTo>
                    <a:pt x="4783253" y="101494"/>
                  </a:lnTo>
                  <a:lnTo>
                    <a:pt x="4793787" y="157369"/>
                  </a:lnTo>
                  <a:lnTo>
                    <a:pt x="4795104" y="196797"/>
                  </a:lnTo>
                  <a:lnTo>
                    <a:pt x="4795292" y="245688"/>
                  </a:lnTo>
                  <a:lnTo>
                    <a:pt x="4795292" y="467509"/>
                  </a:lnTo>
                  <a:lnTo>
                    <a:pt x="4795104" y="516400"/>
                  </a:lnTo>
                  <a:lnTo>
                    <a:pt x="4793787" y="555828"/>
                  </a:lnTo>
                  <a:lnTo>
                    <a:pt x="4783253" y="611703"/>
                  </a:lnTo>
                  <a:lnTo>
                    <a:pt x="4748442" y="666346"/>
                  </a:lnTo>
                  <a:lnTo>
                    <a:pt x="4693799" y="701158"/>
                  </a:lnTo>
                  <a:lnTo>
                    <a:pt x="4637924" y="711692"/>
                  </a:lnTo>
                  <a:lnTo>
                    <a:pt x="4598495" y="713009"/>
                  </a:lnTo>
                  <a:lnTo>
                    <a:pt x="4549604" y="713197"/>
                  </a:lnTo>
                  <a:lnTo>
                    <a:pt x="245688" y="713197"/>
                  </a:lnTo>
                  <a:lnTo>
                    <a:pt x="196797" y="713009"/>
                  </a:lnTo>
                  <a:lnTo>
                    <a:pt x="157369" y="711692"/>
                  </a:lnTo>
                  <a:lnTo>
                    <a:pt x="101494" y="701158"/>
                  </a:lnTo>
                  <a:lnTo>
                    <a:pt x="46851" y="666346"/>
                  </a:lnTo>
                  <a:lnTo>
                    <a:pt x="12039" y="611703"/>
                  </a:lnTo>
                  <a:lnTo>
                    <a:pt x="1504" y="555828"/>
                  </a:lnTo>
                  <a:lnTo>
                    <a:pt x="188" y="516400"/>
                  </a:lnTo>
                  <a:lnTo>
                    <a:pt x="0" y="467509"/>
                  </a:lnTo>
                  <a:lnTo>
                    <a:pt x="0" y="245688"/>
                  </a:lnTo>
                  <a:lnTo>
                    <a:pt x="188" y="196797"/>
                  </a:lnTo>
                  <a:lnTo>
                    <a:pt x="1504" y="157369"/>
                  </a:lnTo>
                  <a:lnTo>
                    <a:pt x="12039" y="101494"/>
                  </a:lnTo>
                  <a:lnTo>
                    <a:pt x="46851" y="46851"/>
                  </a:lnTo>
                  <a:lnTo>
                    <a:pt x="101494" y="12039"/>
                  </a:lnTo>
                  <a:lnTo>
                    <a:pt x="157369" y="1504"/>
                  </a:lnTo>
                  <a:lnTo>
                    <a:pt x="196797" y="188"/>
                  </a:lnTo>
                  <a:lnTo>
                    <a:pt x="245688" y="0"/>
                  </a:lnTo>
                  <a:close/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140704" y="4050492"/>
            <a:ext cx="1330398" cy="26906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1698" kern="0" dirty="0">
                <a:solidFill>
                  <a:sysClr val="windowText" lastClr="000000"/>
                </a:solidFill>
                <a:latin typeface="Arial"/>
                <a:cs typeface="Arial"/>
              </a:rPr>
              <a:t>Right </a:t>
            </a:r>
            <a:r>
              <a:rPr sz="1698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Subtree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672597" y="2253447"/>
            <a:ext cx="266850" cy="527153"/>
            <a:chOff x="4406605" y="3716100"/>
            <a:chExt cx="440055" cy="869315"/>
          </a:xfrm>
        </p:grpSpPr>
        <p:sp>
          <p:nvSpPr>
            <p:cNvPr id="27" name="object 27"/>
            <p:cNvSpPr/>
            <p:nvPr/>
          </p:nvSpPr>
          <p:spPr>
            <a:xfrm>
              <a:off x="4626493" y="3716100"/>
              <a:ext cx="0" cy="487045"/>
            </a:xfrm>
            <a:custGeom>
              <a:avLst/>
              <a:gdLst/>
              <a:ahLst/>
              <a:cxnLst/>
              <a:rect l="l" t="t" r="r" b="b"/>
              <a:pathLst>
                <a:path h="487045">
                  <a:moveTo>
                    <a:pt x="0" y="0"/>
                  </a:moveTo>
                  <a:lnTo>
                    <a:pt x="0" y="429268"/>
                  </a:lnTo>
                  <a:lnTo>
                    <a:pt x="0" y="486857"/>
                  </a:lnTo>
                </a:path>
              </a:pathLst>
            </a:custGeom>
            <a:ln w="115179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4406605" y="4145368"/>
              <a:ext cx="440055" cy="440055"/>
            </a:xfrm>
            <a:custGeom>
              <a:avLst/>
              <a:gdLst/>
              <a:ahLst/>
              <a:cxnLst/>
              <a:rect l="l" t="t" r="r" b="b"/>
              <a:pathLst>
                <a:path w="440054" h="440054">
                  <a:moveTo>
                    <a:pt x="439777" y="0"/>
                  </a:moveTo>
                  <a:lnTo>
                    <a:pt x="0" y="0"/>
                  </a:lnTo>
                  <a:lnTo>
                    <a:pt x="219888" y="439777"/>
                  </a:lnTo>
                  <a:lnTo>
                    <a:pt x="439777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2672597" y="3378499"/>
            <a:ext cx="266850" cy="527153"/>
            <a:chOff x="4406605" y="5571394"/>
            <a:chExt cx="440055" cy="869315"/>
          </a:xfrm>
        </p:grpSpPr>
        <p:sp>
          <p:nvSpPr>
            <p:cNvPr id="30" name="object 30"/>
            <p:cNvSpPr/>
            <p:nvPr/>
          </p:nvSpPr>
          <p:spPr>
            <a:xfrm>
              <a:off x="4626493" y="5571394"/>
              <a:ext cx="0" cy="487045"/>
            </a:xfrm>
            <a:custGeom>
              <a:avLst/>
              <a:gdLst/>
              <a:ahLst/>
              <a:cxnLst/>
              <a:rect l="l" t="t" r="r" b="b"/>
              <a:pathLst>
                <a:path h="487045">
                  <a:moveTo>
                    <a:pt x="0" y="0"/>
                  </a:moveTo>
                  <a:lnTo>
                    <a:pt x="0" y="429268"/>
                  </a:lnTo>
                  <a:lnTo>
                    <a:pt x="0" y="486857"/>
                  </a:lnTo>
                </a:path>
              </a:pathLst>
            </a:custGeom>
            <a:ln w="115179">
              <a:solidFill>
                <a:srgbClr val="F8BA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4406605" y="6000662"/>
              <a:ext cx="440055" cy="440055"/>
            </a:xfrm>
            <a:custGeom>
              <a:avLst/>
              <a:gdLst/>
              <a:ahLst/>
              <a:cxnLst/>
              <a:rect l="l" t="t" r="r" b="b"/>
              <a:pathLst>
                <a:path w="440054" h="440054">
                  <a:moveTo>
                    <a:pt x="439777" y="0"/>
                  </a:moveTo>
                  <a:lnTo>
                    <a:pt x="0" y="0"/>
                  </a:lnTo>
                  <a:lnTo>
                    <a:pt x="219888" y="439777"/>
                  </a:lnTo>
                  <a:lnTo>
                    <a:pt x="439777" y="0"/>
                  </a:lnTo>
                  <a:close/>
                </a:path>
              </a:pathLst>
            </a:custGeom>
            <a:solidFill>
              <a:srgbClr val="F8BA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118598" y="5505117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N1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955666" y="5505117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N2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472269" y="5622093"/>
            <a:ext cx="350024" cy="83944"/>
            <a:chOff x="4076249" y="9271248"/>
            <a:chExt cx="577215" cy="138430"/>
          </a:xfrm>
        </p:grpSpPr>
        <p:sp>
          <p:nvSpPr>
            <p:cNvPr id="35" name="object 35"/>
            <p:cNvSpPr/>
            <p:nvPr/>
          </p:nvSpPr>
          <p:spPr>
            <a:xfrm>
              <a:off x="4076249" y="9340356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60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4514712" y="9271248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3890974" y="5505117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N4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407578" y="5622093"/>
            <a:ext cx="350024" cy="83944"/>
            <a:chOff x="5618642" y="9271248"/>
            <a:chExt cx="577215" cy="138430"/>
          </a:xfrm>
        </p:grpSpPr>
        <p:sp>
          <p:nvSpPr>
            <p:cNvPr id="39" name="object 39"/>
            <p:cNvSpPr/>
            <p:nvPr/>
          </p:nvSpPr>
          <p:spPr>
            <a:xfrm>
              <a:off x="5618642" y="9340356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60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6057104" y="9271248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4800336" y="5505117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N8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4318341" y="5622093"/>
            <a:ext cx="350024" cy="83944"/>
            <a:chOff x="7120559" y="9271248"/>
            <a:chExt cx="577215" cy="138430"/>
          </a:xfrm>
        </p:grpSpPr>
        <p:sp>
          <p:nvSpPr>
            <p:cNvPr id="43" name="object 43"/>
            <p:cNvSpPr/>
            <p:nvPr/>
          </p:nvSpPr>
          <p:spPr>
            <a:xfrm>
              <a:off x="7120559" y="9340356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7559021" y="9271248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5712503" y="5505117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N9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5229105" y="5622093"/>
            <a:ext cx="350024" cy="83944"/>
            <a:chOff x="8622476" y="9271248"/>
            <a:chExt cx="577215" cy="138430"/>
          </a:xfrm>
        </p:grpSpPr>
        <p:sp>
          <p:nvSpPr>
            <p:cNvPr id="47" name="object 47"/>
            <p:cNvSpPr/>
            <p:nvPr/>
          </p:nvSpPr>
          <p:spPr>
            <a:xfrm>
              <a:off x="8622476" y="9340356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9060939" y="9271248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62740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139074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515601">
              <a:spcBef>
                <a:spcPts val="76"/>
              </a:spcBef>
            </a:pPr>
            <a:r>
              <a:rPr sz="4487" spc="-139" dirty="0"/>
              <a:t>Binary</a:t>
            </a:r>
            <a:r>
              <a:rPr sz="4487" spc="-176" dirty="0"/>
              <a:t> </a:t>
            </a:r>
            <a:r>
              <a:rPr sz="4487" spc="-572" dirty="0"/>
              <a:t>T</a:t>
            </a:r>
            <a:r>
              <a:rPr sz="4487" spc="-206" dirty="0"/>
              <a:t>r</a:t>
            </a:r>
            <a:r>
              <a:rPr sz="4487" spc="-124" dirty="0"/>
              <a:t>e</a:t>
            </a:r>
            <a:r>
              <a:rPr sz="4487" spc="-33" dirty="0"/>
              <a:t>e</a:t>
            </a:r>
            <a:r>
              <a:rPr sz="4487" spc="-176" dirty="0"/>
              <a:t> </a:t>
            </a:r>
            <a:r>
              <a:rPr sz="4487" dirty="0"/>
              <a:t>-</a:t>
            </a:r>
            <a:r>
              <a:rPr sz="4487" spc="-188" dirty="0"/>
              <a:t> </a:t>
            </a:r>
            <a:r>
              <a:rPr sz="4487" spc="-88" dirty="0"/>
              <a:t>PreOrder</a:t>
            </a:r>
            <a:r>
              <a:rPr sz="4487" spc="-179" dirty="0"/>
              <a:t> </a:t>
            </a:r>
            <a:r>
              <a:rPr sz="4487" spc="-628" dirty="0"/>
              <a:t>T</a:t>
            </a:r>
            <a:r>
              <a:rPr sz="4487" spc="-185" dirty="0"/>
              <a:t>raversal</a:t>
            </a:r>
            <a:endParaRPr sz="4487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22477" y="1215830"/>
            <a:ext cx="6959819" cy="436581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598474" y="1328950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N1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91660" y="224936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N2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27727" y="224936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N3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19747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N4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88383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N5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87611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N6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08232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N7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30808" y="4844695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N8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99446" y="4844695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N9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345653" y="1731824"/>
            <a:ext cx="2920715" cy="445520"/>
            <a:chOff x="2218376" y="2855906"/>
            <a:chExt cx="4816475" cy="734695"/>
          </a:xfrm>
        </p:grpSpPr>
        <p:sp>
          <p:nvSpPr>
            <p:cNvPr id="15" name="object 15"/>
            <p:cNvSpPr/>
            <p:nvPr/>
          </p:nvSpPr>
          <p:spPr>
            <a:xfrm>
              <a:off x="2228847" y="2866377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4549604" y="0"/>
                  </a:moveTo>
                  <a:lnTo>
                    <a:pt x="245687" y="0"/>
                  </a:lnTo>
                  <a:lnTo>
                    <a:pt x="196797" y="188"/>
                  </a:lnTo>
                  <a:lnTo>
                    <a:pt x="157369" y="1505"/>
                  </a:lnTo>
                  <a:lnTo>
                    <a:pt x="126052" y="5079"/>
                  </a:lnTo>
                  <a:lnTo>
                    <a:pt x="101494" y="12040"/>
                  </a:lnTo>
                  <a:lnTo>
                    <a:pt x="46851" y="46851"/>
                  </a:lnTo>
                  <a:lnTo>
                    <a:pt x="12039" y="101494"/>
                  </a:lnTo>
                  <a:lnTo>
                    <a:pt x="1504" y="157369"/>
                  </a:lnTo>
                  <a:lnTo>
                    <a:pt x="188" y="196797"/>
                  </a:lnTo>
                  <a:lnTo>
                    <a:pt x="0" y="245688"/>
                  </a:lnTo>
                  <a:lnTo>
                    <a:pt x="0" y="467510"/>
                  </a:lnTo>
                  <a:lnTo>
                    <a:pt x="188" y="516401"/>
                  </a:lnTo>
                  <a:lnTo>
                    <a:pt x="1504" y="555829"/>
                  </a:lnTo>
                  <a:lnTo>
                    <a:pt x="12039" y="611703"/>
                  </a:lnTo>
                  <a:lnTo>
                    <a:pt x="46851" y="666347"/>
                  </a:lnTo>
                  <a:lnTo>
                    <a:pt x="101494" y="701158"/>
                  </a:lnTo>
                  <a:lnTo>
                    <a:pt x="157369" y="711693"/>
                  </a:lnTo>
                  <a:lnTo>
                    <a:pt x="196797" y="713010"/>
                  </a:lnTo>
                  <a:lnTo>
                    <a:pt x="245687" y="713198"/>
                  </a:lnTo>
                  <a:lnTo>
                    <a:pt x="4549604" y="713198"/>
                  </a:lnTo>
                  <a:lnTo>
                    <a:pt x="4598495" y="713010"/>
                  </a:lnTo>
                  <a:lnTo>
                    <a:pt x="4637924" y="711693"/>
                  </a:lnTo>
                  <a:lnTo>
                    <a:pt x="4693799" y="701158"/>
                  </a:lnTo>
                  <a:lnTo>
                    <a:pt x="4748442" y="666347"/>
                  </a:lnTo>
                  <a:lnTo>
                    <a:pt x="4783253" y="611703"/>
                  </a:lnTo>
                  <a:lnTo>
                    <a:pt x="4793788" y="555829"/>
                  </a:lnTo>
                  <a:lnTo>
                    <a:pt x="4795105" y="516401"/>
                  </a:lnTo>
                  <a:lnTo>
                    <a:pt x="4795293" y="467510"/>
                  </a:lnTo>
                  <a:lnTo>
                    <a:pt x="4795293" y="245688"/>
                  </a:lnTo>
                  <a:lnTo>
                    <a:pt x="4795105" y="196797"/>
                  </a:lnTo>
                  <a:lnTo>
                    <a:pt x="4793788" y="157369"/>
                  </a:lnTo>
                  <a:lnTo>
                    <a:pt x="4783253" y="101494"/>
                  </a:lnTo>
                  <a:lnTo>
                    <a:pt x="4748442" y="46851"/>
                  </a:lnTo>
                  <a:lnTo>
                    <a:pt x="4693799" y="12040"/>
                  </a:lnTo>
                  <a:lnTo>
                    <a:pt x="4637924" y="1505"/>
                  </a:lnTo>
                  <a:lnTo>
                    <a:pt x="4598495" y="188"/>
                  </a:lnTo>
                  <a:lnTo>
                    <a:pt x="4549604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228847" y="2866377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245688" y="0"/>
                  </a:moveTo>
                  <a:lnTo>
                    <a:pt x="4549604" y="0"/>
                  </a:lnTo>
                  <a:lnTo>
                    <a:pt x="4598495" y="188"/>
                  </a:lnTo>
                  <a:lnTo>
                    <a:pt x="4637924" y="1504"/>
                  </a:lnTo>
                  <a:lnTo>
                    <a:pt x="4693799" y="12039"/>
                  </a:lnTo>
                  <a:lnTo>
                    <a:pt x="4748442" y="46851"/>
                  </a:lnTo>
                  <a:lnTo>
                    <a:pt x="4783253" y="101494"/>
                  </a:lnTo>
                  <a:lnTo>
                    <a:pt x="4793787" y="157369"/>
                  </a:lnTo>
                  <a:lnTo>
                    <a:pt x="4795104" y="196797"/>
                  </a:lnTo>
                  <a:lnTo>
                    <a:pt x="4795292" y="245688"/>
                  </a:lnTo>
                  <a:lnTo>
                    <a:pt x="4795292" y="467509"/>
                  </a:lnTo>
                  <a:lnTo>
                    <a:pt x="4795104" y="516400"/>
                  </a:lnTo>
                  <a:lnTo>
                    <a:pt x="4793787" y="555828"/>
                  </a:lnTo>
                  <a:lnTo>
                    <a:pt x="4783253" y="611703"/>
                  </a:lnTo>
                  <a:lnTo>
                    <a:pt x="4748442" y="666346"/>
                  </a:lnTo>
                  <a:lnTo>
                    <a:pt x="4693799" y="701158"/>
                  </a:lnTo>
                  <a:lnTo>
                    <a:pt x="4637924" y="711692"/>
                  </a:lnTo>
                  <a:lnTo>
                    <a:pt x="4598495" y="713009"/>
                  </a:lnTo>
                  <a:lnTo>
                    <a:pt x="4549604" y="713197"/>
                  </a:lnTo>
                  <a:lnTo>
                    <a:pt x="245688" y="713197"/>
                  </a:lnTo>
                  <a:lnTo>
                    <a:pt x="196797" y="713009"/>
                  </a:lnTo>
                  <a:lnTo>
                    <a:pt x="157369" y="711692"/>
                  </a:lnTo>
                  <a:lnTo>
                    <a:pt x="101494" y="701158"/>
                  </a:lnTo>
                  <a:lnTo>
                    <a:pt x="46851" y="666346"/>
                  </a:lnTo>
                  <a:lnTo>
                    <a:pt x="12039" y="611703"/>
                  </a:lnTo>
                  <a:lnTo>
                    <a:pt x="1504" y="555828"/>
                  </a:lnTo>
                  <a:lnTo>
                    <a:pt x="188" y="516400"/>
                  </a:lnTo>
                  <a:lnTo>
                    <a:pt x="0" y="467509"/>
                  </a:lnTo>
                  <a:lnTo>
                    <a:pt x="0" y="245688"/>
                  </a:lnTo>
                  <a:lnTo>
                    <a:pt x="188" y="196797"/>
                  </a:lnTo>
                  <a:lnTo>
                    <a:pt x="1504" y="157369"/>
                  </a:lnTo>
                  <a:lnTo>
                    <a:pt x="12039" y="101494"/>
                  </a:lnTo>
                  <a:lnTo>
                    <a:pt x="46851" y="46851"/>
                  </a:lnTo>
                  <a:lnTo>
                    <a:pt x="101494" y="12039"/>
                  </a:lnTo>
                  <a:lnTo>
                    <a:pt x="157369" y="1504"/>
                  </a:lnTo>
                  <a:lnTo>
                    <a:pt x="196797" y="188"/>
                  </a:lnTo>
                  <a:lnTo>
                    <a:pt x="245688" y="0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266418" y="1798299"/>
            <a:ext cx="1079336" cy="26906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1698" kern="0" dirty="0">
                <a:solidFill>
                  <a:sysClr val="windowText" lastClr="000000"/>
                </a:solidFill>
                <a:latin typeface="Arial"/>
                <a:cs typeface="Arial"/>
              </a:rPr>
              <a:t>Root </a:t>
            </a:r>
            <a:r>
              <a:rPr sz="1698" kern="0" spc="49" dirty="0">
                <a:solidFill>
                  <a:sysClr val="windowText" lastClr="000000"/>
                </a:solidFill>
                <a:latin typeface="Arial"/>
                <a:cs typeface="Arial"/>
              </a:rPr>
              <a:t>Node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342478" y="2853701"/>
            <a:ext cx="2927261" cy="451681"/>
            <a:chOff x="2213141" y="4705964"/>
            <a:chExt cx="4827270" cy="744855"/>
          </a:xfrm>
        </p:grpSpPr>
        <p:sp>
          <p:nvSpPr>
            <p:cNvPr id="19" name="object 19"/>
            <p:cNvSpPr/>
            <p:nvPr/>
          </p:nvSpPr>
          <p:spPr>
            <a:xfrm>
              <a:off x="2228847" y="4721671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4549604" y="0"/>
                  </a:moveTo>
                  <a:lnTo>
                    <a:pt x="245687" y="0"/>
                  </a:lnTo>
                  <a:lnTo>
                    <a:pt x="196797" y="188"/>
                  </a:lnTo>
                  <a:lnTo>
                    <a:pt x="157369" y="1505"/>
                  </a:lnTo>
                  <a:lnTo>
                    <a:pt x="126052" y="5079"/>
                  </a:lnTo>
                  <a:lnTo>
                    <a:pt x="101494" y="12040"/>
                  </a:lnTo>
                  <a:lnTo>
                    <a:pt x="46851" y="46851"/>
                  </a:lnTo>
                  <a:lnTo>
                    <a:pt x="12039" y="101494"/>
                  </a:lnTo>
                  <a:lnTo>
                    <a:pt x="1504" y="157369"/>
                  </a:lnTo>
                  <a:lnTo>
                    <a:pt x="188" y="196797"/>
                  </a:lnTo>
                  <a:lnTo>
                    <a:pt x="0" y="245688"/>
                  </a:lnTo>
                  <a:lnTo>
                    <a:pt x="0" y="467510"/>
                  </a:lnTo>
                  <a:lnTo>
                    <a:pt x="188" y="516401"/>
                  </a:lnTo>
                  <a:lnTo>
                    <a:pt x="1504" y="555829"/>
                  </a:lnTo>
                  <a:lnTo>
                    <a:pt x="12039" y="611703"/>
                  </a:lnTo>
                  <a:lnTo>
                    <a:pt x="46851" y="666347"/>
                  </a:lnTo>
                  <a:lnTo>
                    <a:pt x="101494" y="701158"/>
                  </a:lnTo>
                  <a:lnTo>
                    <a:pt x="157369" y="711693"/>
                  </a:lnTo>
                  <a:lnTo>
                    <a:pt x="196797" y="713010"/>
                  </a:lnTo>
                  <a:lnTo>
                    <a:pt x="245687" y="713198"/>
                  </a:lnTo>
                  <a:lnTo>
                    <a:pt x="4549604" y="713198"/>
                  </a:lnTo>
                  <a:lnTo>
                    <a:pt x="4598495" y="713010"/>
                  </a:lnTo>
                  <a:lnTo>
                    <a:pt x="4637924" y="711693"/>
                  </a:lnTo>
                  <a:lnTo>
                    <a:pt x="4693799" y="701158"/>
                  </a:lnTo>
                  <a:lnTo>
                    <a:pt x="4748442" y="666347"/>
                  </a:lnTo>
                  <a:lnTo>
                    <a:pt x="4783253" y="611703"/>
                  </a:lnTo>
                  <a:lnTo>
                    <a:pt x="4793788" y="555829"/>
                  </a:lnTo>
                  <a:lnTo>
                    <a:pt x="4795105" y="516401"/>
                  </a:lnTo>
                  <a:lnTo>
                    <a:pt x="4795293" y="467510"/>
                  </a:lnTo>
                  <a:lnTo>
                    <a:pt x="4795293" y="245688"/>
                  </a:lnTo>
                  <a:lnTo>
                    <a:pt x="4795105" y="196797"/>
                  </a:lnTo>
                  <a:lnTo>
                    <a:pt x="4793788" y="157369"/>
                  </a:lnTo>
                  <a:lnTo>
                    <a:pt x="4783253" y="101494"/>
                  </a:lnTo>
                  <a:lnTo>
                    <a:pt x="4748442" y="46851"/>
                  </a:lnTo>
                  <a:lnTo>
                    <a:pt x="4693799" y="12040"/>
                  </a:lnTo>
                  <a:lnTo>
                    <a:pt x="4637924" y="1505"/>
                  </a:lnTo>
                  <a:lnTo>
                    <a:pt x="4598495" y="188"/>
                  </a:lnTo>
                  <a:lnTo>
                    <a:pt x="4549604" y="0"/>
                  </a:lnTo>
                  <a:close/>
                </a:path>
              </a:pathLst>
            </a:custGeom>
            <a:solidFill>
              <a:srgbClr val="F8BA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2228847" y="4721671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245688" y="0"/>
                  </a:moveTo>
                  <a:lnTo>
                    <a:pt x="4549604" y="0"/>
                  </a:lnTo>
                  <a:lnTo>
                    <a:pt x="4598495" y="188"/>
                  </a:lnTo>
                  <a:lnTo>
                    <a:pt x="4637924" y="1504"/>
                  </a:lnTo>
                  <a:lnTo>
                    <a:pt x="4693799" y="12039"/>
                  </a:lnTo>
                  <a:lnTo>
                    <a:pt x="4748442" y="46851"/>
                  </a:lnTo>
                  <a:lnTo>
                    <a:pt x="4783253" y="101494"/>
                  </a:lnTo>
                  <a:lnTo>
                    <a:pt x="4793787" y="157369"/>
                  </a:lnTo>
                  <a:lnTo>
                    <a:pt x="4795104" y="196797"/>
                  </a:lnTo>
                  <a:lnTo>
                    <a:pt x="4795292" y="245688"/>
                  </a:lnTo>
                  <a:lnTo>
                    <a:pt x="4795292" y="467509"/>
                  </a:lnTo>
                  <a:lnTo>
                    <a:pt x="4795104" y="516400"/>
                  </a:lnTo>
                  <a:lnTo>
                    <a:pt x="4793787" y="555828"/>
                  </a:lnTo>
                  <a:lnTo>
                    <a:pt x="4783253" y="611703"/>
                  </a:lnTo>
                  <a:lnTo>
                    <a:pt x="4748442" y="666346"/>
                  </a:lnTo>
                  <a:lnTo>
                    <a:pt x="4693799" y="701158"/>
                  </a:lnTo>
                  <a:lnTo>
                    <a:pt x="4637924" y="711692"/>
                  </a:lnTo>
                  <a:lnTo>
                    <a:pt x="4598495" y="713009"/>
                  </a:lnTo>
                  <a:lnTo>
                    <a:pt x="4549604" y="713197"/>
                  </a:lnTo>
                  <a:lnTo>
                    <a:pt x="245688" y="713197"/>
                  </a:lnTo>
                  <a:lnTo>
                    <a:pt x="196797" y="713009"/>
                  </a:lnTo>
                  <a:lnTo>
                    <a:pt x="157369" y="711692"/>
                  </a:lnTo>
                  <a:lnTo>
                    <a:pt x="101494" y="701158"/>
                  </a:lnTo>
                  <a:lnTo>
                    <a:pt x="46851" y="666346"/>
                  </a:lnTo>
                  <a:lnTo>
                    <a:pt x="12039" y="611703"/>
                  </a:lnTo>
                  <a:lnTo>
                    <a:pt x="1504" y="555828"/>
                  </a:lnTo>
                  <a:lnTo>
                    <a:pt x="188" y="516400"/>
                  </a:lnTo>
                  <a:lnTo>
                    <a:pt x="0" y="467509"/>
                  </a:lnTo>
                  <a:lnTo>
                    <a:pt x="0" y="245688"/>
                  </a:lnTo>
                  <a:lnTo>
                    <a:pt x="188" y="196797"/>
                  </a:lnTo>
                  <a:lnTo>
                    <a:pt x="1504" y="157369"/>
                  </a:lnTo>
                  <a:lnTo>
                    <a:pt x="12039" y="101494"/>
                  </a:lnTo>
                  <a:lnTo>
                    <a:pt x="46851" y="46851"/>
                  </a:lnTo>
                  <a:lnTo>
                    <a:pt x="101494" y="12039"/>
                  </a:lnTo>
                  <a:lnTo>
                    <a:pt x="157369" y="1504"/>
                  </a:lnTo>
                  <a:lnTo>
                    <a:pt x="196797" y="188"/>
                  </a:lnTo>
                  <a:lnTo>
                    <a:pt x="245688" y="0"/>
                  </a:lnTo>
                  <a:close/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210650" y="2925440"/>
            <a:ext cx="1190620" cy="26906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1698" kern="0" dirty="0">
                <a:solidFill>
                  <a:sysClr val="windowText" lastClr="000000"/>
                </a:solidFill>
                <a:latin typeface="Arial"/>
                <a:cs typeface="Arial"/>
              </a:rPr>
              <a:t>Left</a:t>
            </a:r>
            <a:r>
              <a:rPr sz="1698" kern="0" spc="27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698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Subtree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342478" y="3978754"/>
            <a:ext cx="2927261" cy="451681"/>
            <a:chOff x="2213141" y="6561259"/>
            <a:chExt cx="4827270" cy="744855"/>
          </a:xfrm>
        </p:grpSpPr>
        <p:sp>
          <p:nvSpPr>
            <p:cNvPr id="23" name="object 23"/>
            <p:cNvSpPr/>
            <p:nvPr/>
          </p:nvSpPr>
          <p:spPr>
            <a:xfrm>
              <a:off x="2228847" y="6576965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40">
                  <a:moveTo>
                    <a:pt x="4549604" y="0"/>
                  </a:moveTo>
                  <a:lnTo>
                    <a:pt x="245687" y="0"/>
                  </a:lnTo>
                  <a:lnTo>
                    <a:pt x="196797" y="188"/>
                  </a:lnTo>
                  <a:lnTo>
                    <a:pt x="157369" y="1504"/>
                  </a:lnTo>
                  <a:lnTo>
                    <a:pt x="101494" y="12039"/>
                  </a:lnTo>
                  <a:lnTo>
                    <a:pt x="46851" y="46851"/>
                  </a:lnTo>
                  <a:lnTo>
                    <a:pt x="12039" y="101494"/>
                  </a:lnTo>
                  <a:lnTo>
                    <a:pt x="1504" y="157369"/>
                  </a:lnTo>
                  <a:lnTo>
                    <a:pt x="188" y="196797"/>
                  </a:lnTo>
                  <a:lnTo>
                    <a:pt x="0" y="245687"/>
                  </a:lnTo>
                  <a:lnTo>
                    <a:pt x="0" y="467510"/>
                  </a:lnTo>
                  <a:lnTo>
                    <a:pt x="188" y="516400"/>
                  </a:lnTo>
                  <a:lnTo>
                    <a:pt x="1504" y="555828"/>
                  </a:lnTo>
                  <a:lnTo>
                    <a:pt x="12039" y="611703"/>
                  </a:lnTo>
                  <a:lnTo>
                    <a:pt x="46851" y="666346"/>
                  </a:lnTo>
                  <a:lnTo>
                    <a:pt x="101494" y="701157"/>
                  </a:lnTo>
                  <a:lnTo>
                    <a:pt x="157369" y="711693"/>
                  </a:lnTo>
                  <a:lnTo>
                    <a:pt x="196797" y="713010"/>
                  </a:lnTo>
                  <a:lnTo>
                    <a:pt x="245687" y="713198"/>
                  </a:lnTo>
                  <a:lnTo>
                    <a:pt x="4549604" y="713198"/>
                  </a:lnTo>
                  <a:lnTo>
                    <a:pt x="4598495" y="713010"/>
                  </a:lnTo>
                  <a:lnTo>
                    <a:pt x="4637924" y="711693"/>
                  </a:lnTo>
                  <a:lnTo>
                    <a:pt x="4693799" y="701157"/>
                  </a:lnTo>
                  <a:lnTo>
                    <a:pt x="4748442" y="666346"/>
                  </a:lnTo>
                  <a:lnTo>
                    <a:pt x="4783253" y="611703"/>
                  </a:lnTo>
                  <a:lnTo>
                    <a:pt x="4793788" y="555828"/>
                  </a:lnTo>
                  <a:lnTo>
                    <a:pt x="4795105" y="516400"/>
                  </a:lnTo>
                  <a:lnTo>
                    <a:pt x="4795293" y="467510"/>
                  </a:lnTo>
                  <a:lnTo>
                    <a:pt x="4795293" y="245687"/>
                  </a:lnTo>
                  <a:lnTo>
                    <a:pt x="4795105" y="196797"/>
                  </a:lnTo>
                  <a:lnTo>
                    <a:pt x="4793788" y="157369"/>
                  </a:lnTo>
                  <a:lnTo>
                    <a:pt x="4783253" y="101494"/>
                  </a:lnTo>
                  <a:lnTo>
                    <a:pt x="4748442" y="46851"/>
                  </a:lnTo>
                  <a:lnTo>
                    <a:pt x="4693799" y="12039"/>
                  </a:lnTo>
                  <a:lnTo>
                    <a:pt x="4637924" y="1504"/>
                  </a:lnTo>
                  <a:lnTo>
                    <a:pt x="4598495" y="188"/>
                  </a:lnTo>
                  <a:lnTo>
                    <a:pt x="4549604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2228847" y="6576965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40">
                  <a:moveTo>
                    <a:pt x="245688" y="0"/>
                  </a:moveTo>
                  <a:lnTo>
                    <a:pt x="4549604" y="0"/>
                  </a:lnTo>
                  <a:lnTo>
                    <a:pt x="4598495" y="188"/>
                  </a:lnTo>
                  <a:lnTo>
                    <a:pt x="4637924" y="1504"/>
                  </a:lnTo>
                  <a:lnTo>
                    <a:pt x="4693799" y="12039"/>
                  </a:lnTo>
                  <a:lnTo>
                    <a:pt x="4748442" y="46851"/>
                  </a:lnTo>
                  <a:lnTo>
                    <a:pt x="4783253" y="101494"/>
                  </a:lnTo>
                  <a:lnTo>
                    <a:pt x="4793787" y="157369"/>
                  </a:lnTo>
                  <a:lnTo>
                    <a:pt x="4795104" y="196797"/>
                  </a:lnTo>
                  <a:lnTo>
                    <a:pt x="4795292" y="245688"/>
                  </a:lnTo>
                  <a:lnTo>
                    <a:pt x="4795292" y="467509"/>
                  </a:lnTo>
                  <a:lnTo>
                    <a:pt x="4795104" y="516400"/>
                  </a:lnTo>
                  <a:lnTo>
                    <a:pt x="4793787" y="555828"/>
                  </a:lnTo>
                  <a:lnTo>
                    <a:pt x="4783253" y="611703"/>
                  </a:lnTo>
                  <a:lnTo>
                    <a:pt x="4748442" y="666346"/>
                  </a:lnTo>
                  <a:lnTo>
                    <a:pt x="4693799" y="701158"/>
                  </a:lnTo>
                  <a:lnTo>
                    <a:pt x="4637924" y="711692"/>
                  </a:lnTo>
                  <a:lnTo>
                    <a:pt x="4598495" y="713009"/>
                  </a:lnTo>
                  <a:lnTo>
                    <a:pt x="4549604" y="713197"/>
                  </a:lnTo>
                  <a:lnTo>
                    <a:pt x="245688" y="713197"/>
                  </a:lnTo>
                  <a:lnTo>
                    <a:pt x="196797" y="713009"/>
                  </a:lnTo>
                  <a:lnTo>
                    <a:pt x="157369" y="711692"/>
                  </a:lnTo>
                  <a:lnTo>
                    <a:pt x="101494" y="701158"/>
                  </a:lnTo>
                  <a:lnTo>
                    <a:pt x="46851" y="666346"/>
                  </a:lnTo>
                  <a:lnTo>
                    <a:pt x="12039" y="611703"/>
                  </a:lnTo>
                  <a:lnTo>
                    <a:pt x="1504" y="555828"/>
                  </a:lnTo>
                  <a:lnTo>
                    <a:pt x="188" y="516400"/>
                  </a:lnTo>
                  <a:lnTo>
                    <a:pt x="0" y="467509"/>
                  </a:lnTo>
                  <a:lnTo>
                    <a:pt x="0" y="245688"/>
                  </a:lnTo>
                  <a:lnTo>
                    <a:pt x="188" y="196797"/>
                  </a:lnTo>
                  <a:lnTo>
                    <a:pt x="1504" y="157369"/>
                  </a:lnTo>
                  <a:lnTo>
                    <a:pt x="12039" y="101494"/>
                  </a:lnTo>
                  <a:lnTo>
                    <a:pt x="46851" y="46851"/>
                  </a:lnTo>
                  <a:lnTo>
                    <a:pt x="101494" y="12039"/>
                  </a:lnTo>
                  <a:lnTo>
                    <a:pt x="157369" y="1504"/>
                  </a:lnTo>
                  <a:lnTo>
                    <a:pt x="196797" y="188"/>
                  </a:lnTo>
                  <a:lnTo>
                    <a:pt x="245688" y="0"/>
                  </a:lnTo>
                  <a:close/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140704" y="4050492"/>
            <a:ext cx="1330398" cy="26906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1698" kern="0" dirty="0">
                <a:solidFill>
                  <a:sysClr val="windowText" lastClr="000000"/>
                </a:solidFill>
                <a:latin typeface="Arial"/>
                <a:cs typeface="Arial"/>
              </a:rPr>
              <a:t>Right </a:t>
            </a:r>
            <a:r>
              <a:rPr sz="1698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Subtree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672597" y="2253447"/>
            <a:ext cx="266850" cy="527153"/>
            <a:chOff x="4406605" y="3716100"/>
            <a:chExt cx="440055" cy="869315"/>
          </a:xfrm>
        </p:grpSpPr>
        <p:sp>
          <p:nvSpPr>
            <p:cNvPr id="27" name="object 27"/>
            <p:cNvSpPr/>
            <p:nvPr/>
          </p:nvSpPr>
          <p:spPr>
            <a:xfrm>
              <a:off x="4626493" y="3716100"/>
              <a:ext cx="0" cy="487045"/>
            </a:xfrm>
            <a:custGeom>
              <a:avLst/>
              <a:gdLst/>
              <a:ahLst/>
              <a:cxnLst/>
              <a:rect l="l" t="t" r="r" b="b"/>
              <a:pathLst>
                <a:path h="487045">
                  <a:moveTo>
                    <a:pt x="0" y="0"/>
                  </a:moveTo>
                  <a:lnTo>
                    <a:pt x="0" y="429268"/>
                  </a:lnTo>
                  <a:lnTo>
                    <a:pt x="0" y="486857"/>
                  </a:lnTo>
                </a:path>
              </a:pathLst>
            </a:custGeom>
            <a:ln w="115179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4406605" y="4145368"/>
              <a:ext cx="440055" cy="440055"/>
            </a:xfrm>
            <a:custGeom>
              <a:avLst/>
              <a:gdLst/>
              <a:ahLst/>
              <a:cxnLst/>
              <a:rect l="l" t="t" r="r" b="b"/>
              <a:pathLst>
                <a:path w="440054" h="440054">
                  <a:moveTo>
                    <a:pt x="439777" y="0"/>
                  </a:moveTo>
                  <a:lnTo>
                    <a:pt x="0" y="0"/>
                  </a:lnTo>
                  <a:lnTo>
                    <a:pt x="219888" y="439777"/>
                  </a:lnTo>
                  <a:lnTo>
                    <a:pt x="439777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2672597" y="3378499"/>
            <a:ext cx="266850" cy="527153"/>
            <a:chOff x="4406605" y="5571394"/>
            <a:chExt cx="440055" cy="869315"/>
          </a:xfrm>
        </p:grpSpPr>
        <p:sp>
          <p:nvSpPr>
            <p:cNvPr id="30" name="object 30"/>
            <p:cNvSpPr/>
            <p:nvPr/>
          </p:nvSpPr>
          <p:spPr>
            <a:xfrm>
              <a:off x="4626493" y="5571394"/>
              <a:ext cx="0" cy="487045"/>
            </a:xfrm>
            <a:custGeom>
              <a:avLst/>
              <a:gdLst/>
              <a:ahLst/>
              <a:cxnLst/>
              <a:rect l="l" t="t" r="r" b="b"/>
              <a:pathLst>
                <a:path h="487045">
                  <a:moveTo>
                    <a:pt x="0" y="0"/>
                  </a:moveTo>
                  <a:lnTo>
                    <a:pt x="0" y="429268"/>
                  </a:lnTo>
                  <a:lnTo>
                    <a:pt x="0" y="486857"/>
                  </a:lnTo>
                </a:path>
              </a:pathLst>
            </a:custGeom>
            <a:ln w="115179">
              <a:solidFill>
                <a:srgbClr val="F8BA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4406605" y="6000662"/>
              <a:ext cx="440055" cy="440055"/>
            </a:xfrm>
            <a:custGeom>
              <a:avLst/>
              <a:gdLst/>
              <a:ahLst/>
              <a:cxnLst/>
              <a:rect l="l" t="t" r="r" b="b"/>
              <a:pathLst>
                <a:path w="440054" h="440054">
                  <a:moveTo>
                    <a:pt x="439777" y="0"/>
                  </a:moveTo>
                  <a:lnTo>
                    <a:pt x="0" y="0"/>
                  </a:lnTo>
                  <a:lnTo>
                    <a:pt x="219888" y="439777"/>
                  </a:lnTo>
                  <a:lnTo>
                    <a:pt x="439777" y="0"/>
                  </a:lnTo>
                  <a:close/>
                </a:path>
              </a:pathLst>
            </a:custGeom>
            <a:solidFill>
              <a:srgbClr val="F8BA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118598" y="5505117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N1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955666" y="5505117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N2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472269" y="5622093"/>
            <a:ext cx="350024" cy="83944"/>
            <a:chOff x="4076249" y="9271248"/>
            <a:chExt cx="577215" cy="138430"/>
          </a:xfrm>
        </p:grpSpPr>
        <p:sp>
          <p:nvSpPr>
            <p:cNvPr id="35" name="object 35"/>
            <p:cNvSpPr/>
            <p:nvPr/>
          </p:nvSpPr>
          <p:spPr>
            <a:xfrm>
              <a:off x="4076249" y="9340356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60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4514712" y="9271248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3890974" y="5505117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N4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407578" y="5622093"/>
            <a:ext cx="350024" cy="83944"/>
            <a:chOff x="5618642" y="9271248"/>
            <a:chExt cx="577215" cy="138430"/>
          </a:xfrm>
        </p:grpSpPr>
        <p:sp>
          <p:nvSpPr>
            <p:cNvPr id="39" name="object 39"/>
            <p:cNvSpPr/>
            <p:nvPr/>
          </p:nvSpPr>
          <p:spPr>
            <a:xfrm>
              <a:off x="5618642" y="9340356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60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6057104" y="9271248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4800336" y="5505117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N8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4318341" y="5622093"/>
            <a:ext cx="350024" cy="83944"/>
            <a:chOff x="7120559" y="9271248"/>
            <a:chExt cx="577215" cy="138430"/>
          </a:xfrm>
        </p:grpSpPr>
        <p:sp>
          <p:nvSpPr>
            <p:cNvPr id="43" name="object 43"/>
            <p:cNvSpPr/>
            <p:nvPr/>
          </p:nvSpPr>
          <p:spPr>
            <a:xfrm>
              <a:off x="7120559" y="9340356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7559021" y="9271248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5712503" y="5505117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N9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5229105" y="5622093"/>
            <a:ext cx="350024" cy="83944"/>
            <a:chOff x="8622476" y="9271248"/>
            <a:chExt cx="577215" cy="138430"/>
          </a:xfrm>
        </p:grpSpPr>
        <p:sp>
          <p:nvSpPr>
            <p:cNvPr id="47" name="object 47"/>
            <p:cNvSpPr/>
            <p:nvPr/>
          </p:nvSpPr>
          <p:spPr>
            <a:xfrm>
              <a:off x="8622476" y="9340356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9060939" y="9271248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6646405" y="5505117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N5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6163012" y="5622093"/>
            <a:ext cx="350024" cy="83944"/>
            <a:chOff x="10162557" y="9271248"/>
            <a:chExt cx="577215" cy="138430"/>
          </a:xfrm>
        </p:grpSpPr>
        <p:sp>
          <p:nvSpPr>
            <p:cNvPr id="51" name="object 51"/>
            <p:cNvSpPr/>
            <p:nvPr/>
          </p:nvSpPr>
          <p:spPr>
            <a:xfrm>
              <a:off x="10162557" y="9340356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10601017" y="9271248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7555770" y="5505117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N3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7072370" y="5622093"/>
            <a:ext cx="350024" cy="83944"/>
            <a:chOff x="11662157" y="9271248"/>
            <a:chExt cx="577215" cy="138430"/>
          </a:xfrm>
        </p:grpSpPr>
        <p:sp>
          <p:nvSpPr>
            <p:cNvPr id="55" name="object 55"/>
            <p:cNvSpPr/>
            <p:nvPr/>
          </p:nvSpPr>
          <p:spPr>
            <a:xfrm>
              <a:off x="11662157" y="9340356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12100626" y="9271248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8465133" y="5505117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N6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7981735" y="5622093"/>
            <a:ext cx="350024" cy="83944"/>
            <a:chOff x="13161767" y="9271248"/>
            <a:chExt cx="577215" cy="138430"/>
          </a:xfrm>
        </p:grpSpPr>
        <p:sp>
          <p:nvSpPr>
            <p:cNvPr id="59" name="object 59"/>
            <p:cNvSpPr/>
            <p:nvPr/>
          </p:nvSpPr>
          <p:spPr>
            <a:xfrm>
              <a:off x="13161767" y="9340356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13600224" y="9271248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9289045" y="5505117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N7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8805646" y="5622093"/>
            <a:ext cx="350024" cy="83944"/>
            <a:chOff x="14520457" y="9271248"/>
            <a:chExt cx="577215" cy="138430"/>
          </a:xfrm>
        </p:grpSpPr>
        <p:sp>
          <p:nvSpPr>
            <p:cNvPr id="63" name="object 63"/>
            <p:cNvSpPr/>
            <p:nvPr/>
          </p:nvSpPr>
          <p:spPr>
            <a:xfrm>
              <a:off x="14520457" y="9340356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14958926" y="9271248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3851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700231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515601">
              <a:spcBef>
                <a:spcPts val="76"/>
              </a:spcBef>
            </a:pPr>
            <a:r>
              <a:rPr sz="4487" spc="-12" dirty="0"/>
              <a:t>What</a:t>
            </a:r>
            <a:r>
              <a:rPr sz="4487" spc="-293" dirty="0"/>
              <a:t> </a:t>
            </a:r>
            <a:r>
              <a:rPr sz="4487" spc="-176" dirty="0"/>
              <a:t>is a </a:t>
            </a:r>
            <a:r>
              <a:rPr sz="4487" spc="-643" dirty="0"/>
              <a:t>T</a:t>
            </a:r>
            <a:r>
              <a:rPr sz="4487" spc="-276" dirty="0"/>
              <a:t>r</a:t>
            </a:r>
            <a:r>
              <a:rPr sz="4487" spc="-200" dirty="0"/>
              <a:t>ee?</a:t>
            </a:r>
            <a:endParaRPr sz="4487"/>
          </a:p>
        </p:txBody>
      </p:sp>
      <p:sp>
        <p:nvSpPr>
          <p:cNvPr id="4" name="object 4"/>
          <p:cNvSpPr txBox="1"/>
          <p:nvPr/>
        </p:nvSpPr>
        <p:spPr>
          <a:xfrm>
            <a:off x="1911740" y="1317622"/>
            <a:ext cx="8393252" cy="496880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 marR="3081" defTabSz="554492">
              <a:lnSpc>
                <a:spcPct val="113500"/>
              </a:lnSpc>
              <a:spcBef>
                <a:spcPts val="58"/>
              </a:spcBef>
            </a:pP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395" kern="0" spc="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tree</a:t>
            </a:r>
            <a:r>
              <a:rPr sz="1395" kern="0" spc="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395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395" kern="0" spc="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nonlinear</a:t>
            </a:r>
            <a:r>
              <a:rPr sz="1395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395" kern="0" spc="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structure</a:t>
            </a:r>
            <a:r>
              <a:rPr sz="1395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1395" kern="0" spc="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spc="-6" dirty="0">
                <a:solidFill>
                  <a:srgbClr val="FFFFFF"/>
                </a:solidFill>
                <a:latin typeface="Arial"/>
                <a:cs typeface="Arial"/>
              </a:rPr>
              <a:t>hierarchical</a:t>
            </a:r>
            <a:r>
              <a:rPr sz="1395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relationships</a:t>
            </a:r>
            <a:r>
              <a:rPr sz="1395" kern="0" spc="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1395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sz="1395" kern="0" spc="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elements</a:t>
            </a:r>
            <a:r>
              <a:rPr sz="1395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spc="30" dirty="0">
                <a:solidFill>
                  <a:srgbClr val="FFFFFF"/>
                </a:solidFill>
                <a:latin typeface="Arial"/>
                <a:cs typeface="Arial"/>
              </a:rPr>
              <a:t>without</a:t>
            </a:r>
            <a:r>
              <a:rPr sz="1395" kern="0" spc="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having</a:t>
            </a:r>
            <a:r>
              <a:rPr sz="1395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spc="-15" dirty="0">
                <a:solidFill>
                  <a:srgbClr val="FFFFFF"/>
                </a:solidFill>
                <a:latin typeface="Arial"/>
                <a:cs typeface="Arial"/>
              </a:rPr>
              <a:t>any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cycle,</a:t>
            </a:r>
            <a:r>
              <a:rPr sz="1395" kern="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spc="49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1395" kern="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395" kern="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spc="-6" dirty="0">
                <a:solidFill>
                  <a:srgbClr val="FFFFFF"/>
                </a:solidFill>
                <a:latin typeface="Arial"/>
                <a:cs typeface="Arial"/>
              </a:rPr>
              <a:t>basically</a:t>
            </a:r>
            <a:r>
              <a:rPr sz="1395" kern="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reversed</a:t>
            </a:r>
            <a:r>
              <a:rPr sz="1395" kern="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1395" kern="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395" kern="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real</a:t>
            </a:r>
            <a:r>
              <a:rPr sz="1395" kern="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life</a:t>
            </a:r>
            <a:r>
              <a:rPr sz="1395" kern="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spc="-6" dirty="0">
                <a:solidFill>
                  <a:srgbClr val="FFFFFF"/>
                </a:solidFill>
                <a:latin typeface="Arial"/>
                <a:cs typeface="Arial"/>
              </a:rPr>
              <a:t>tree.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09618" y="2112632"/>
            <a:ext cx="685030" cy="183896"/>
          </a:xfrm>
          <a:prstGeom prst="rect">
            <a:avLst/>
          </a:prstGeom>
          <a:solidFill>
            <a:srgbClr val="88FA4E"/>
          </a:solidFill>
          <a:ln w="20941">
            <a:solidFill>
              <a:srgbClr val="000000"/>
            </a:solidFill>
          </a:ln>
        </p:spPr>
        <p:txBody>
          <a:bodyPr vert="horz" wrap="square" lIns="0" tIns="48133" rIns="0" bIns="0" rtlCol="0">
            <a:spAutoFit/>
          </a:bodyPr>
          <a:lstStyle/>
          <a:p>
            <a:pPr marL="165578" defTabSz="554492">
              <a:spcBef>
                <a:spcPts val="379"/>
              </a:spcBef>
            </a:pPr>
            <a:r>
              <a:rPr sz="879" b="1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Drinks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298" y="2709669"/>
            <a:ext cx="810561" cy="183896"/>
          </a:xfrm>
          <a:prstGeom prst="rect">
            <a:avLst/>
          </a:prstGeom>
          <a:solidFill>
            <a:srgbClr val="56C1FF"/>
          </a:solidFill>
          <a:ln w="20941">
            <a:solidFill>
              <a:srgbClr val="000000"/>
            </a:solidFill>
          </a:ln>
        </p:spPr>
        <p:txBody>
          <a:bodyPr vert="horz" wrap="square" lIns="0" tIns="48133" rIns="0" bIns="0" rtlCol="0">
            <a:spAutoFit/>
          </a:bodyPr>
          <a:lstStyle/>
          <a:p>
            <a:pPr algn="ctr" defTabSz="554492">
              <a:spcBef>
                <a:spcPts val="379"/>
              </a:spcBef>
            </a:pPr>
            <a:r>
              <a:rPr sz="879" b="1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Hot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35162" y="2709669"/>
            <a:ext cx="810561" cy="183896"/>
          </a:xfrm>
          <a:prstGeom prst="rect">
            <a:avLst/>
          </a:prstGeom>
          <a:solidFill>
            <a:srgbClr val="56C1FF"/>
          </a:solidFill>
          <a:ln w="20941">
            <a:solidFill>
              <a:srgbClr val="000000"/>
            </a:solidFill>
          </a:ln>
        </p:spPr>
        <p:txBody>
          <a:bodyPr vert="horz" wrap="square" lIns="0" tIns="48133" rIns="0" bIns="0" rtlCol="0">
            <a:spAutoFit/>
          </a:bodyPr>
          <a:lstStyle/>
          <a:p>
            <a:pPr algn="ctr" defTabSz="554492">
              <a:spcBef>
                <a:spcPts val="379"/>
              </a:spcBef>
            </a:pPr>
            <a:r>
              <a:rPr sz="879" b="1" kern="0" spc="-12" dirty="0">
                <a:solidFill>
                  <a:sysClr val="windowText" lastClr="000000"/>
                </a:solidFill>
                <a:latin typeface="Arial"/>
                <a:cs typeface="Arial"/>
              </a:rPr>
              <a:t>Cold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03427" y="3502384"/>
            <a:ext cx="810561" cy="183896"/>
          </a:xfrm>
          <a:prstGeom prst="rect">
            <a:avLst/>
          </a:prstGeom>
          <a:solidFill>
            <a:srgbClr val="FFF056"/>
          </a:solidFill>
          <a:ln w="20941">
            <a:solidFill>
              <a:srgbClr val="000000"/>
            </a:solidFill>
          </a:ln>
        </p:spPr>
        <p:txBody>
          <a:bodyPr vert="horz" wrap="square" lIns="0" tIns="48133" rIns="0" bIns="0" rtlCol="0">
            <a:spAutoFit/>
          </a:bodyPr>
          <a:lstStyle/>
          <a:p>
            <a:pPr algn="ctr" defTabSz="554492">
              <a:spcBef>
                <a:spcPts val="379"/>
              </a:spcBef>
            </a:pPr>
            <a:r>
              <a:rPr sz="879" b="1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Tea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466088" y="3521796"/>
            <a:ext cx="823268" cy="236045"/>
            <a:chOff x="7364204" y="5807702"/>
            <a:chExt cx="1357630" cy="389255"/>
          </a:xfrm>
        </p:grpSpPr>
        <p:sp>
          <p:nvSpPr>
            <p:cNvPr id="10" name="object 10"/>
            <p:cNvSpPr/>
            <p:nvPr/>
          </p:nvSpPr>
          <p:spPr>
            <a:xfrm>
              <a:off x="7374682" y="5818180"/>
              <a:ext cx="1336675" cy="368300"/>
            </a:xfrm>
            <a:custGeom>
              <a:avLst/>
              <a:gdLst/>
              <a:ahLst/>
              <a:cxnLst/>
              <a:rect l="l" t="t" r="r" b="b"/>
              <a:pathLst>
                <a:path w="1336675" h="368300">
                  <a:moveTo>
                    <a:pt x="1336234" y="0"/>
                  </a:moveTo>
                  <a:lnTo>
                    <a:pt x="0" y="0"/>
                  </a:lnTo>
                  <a:lnTo>
                    <a:pt x="0" y="367934"/>
                  </a:lnTo>
                  <a:lnTo>
                    <a:pt x="1336234" y="367934"/>
                  </a:lnTo>
                  <a:lnTo>
                    <a:pt x="1336234" y="0"/>
                  </a:lnTo>
                  <a:close/>
                </a:path>
              </a:pathLst>
            </a:custGeom>
            <a:solidFill>
              <a:srgbClr val="FFF056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7374682" y="5818179"/>
              <a:ext cx="1336675" cy="368300"/>
            </a:xfrm>
            <a:custGeom>
              <a:avLst/>
              <a:gdLst/>
              <a:ahLst/>
              <a:cxnLst/>
              <a:rect l="l" t="t" r="r" b="b"/>
              <a:pathLst>
                <a:path w="1336675" h="368300">
                  <a:moveTo>
                    <a:pt x="0" y="0"/>
                  </a:moveTo>
                  <a:lnTo>
                    <a:pt x="1336234" y="0"/>
                  </a:lnTo>
                  <a:lnTo>
                    <a:pt x="1336234" y="367934"/>
                  </a:lnTo>
                  <a:lnTo>
                    <a:pt x="0" y="367934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690677" y="3566146"/>
            <a:ext cx="373898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b="1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Coﬀee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44030" y="3528149"/>
            <a:ext cx="810561" cy="171798"/>
          </a:xfrm>
          <a:prstGeom prst="rect">
            <a:avLst/>
          </a:prstGeom>
          <a:solidFill>
            <a:srgbClr val="FFF056"/>
          </a:solidFill>
          <a:ln w="20941">
            <a:solidFill>
              <a:srgbClr val="000000"/>
            </a:solidFill>
          </a:ln>
        </p:spPr>
        <p:txBody>
          <a:bodyPr vert="horz" wrap="square" lIns="0" tIns="50058" rIns="0" bIns="0" rtlCol="0">
            <a:spAutoFit/>
          </a:bodyPr>
          <a:lstStyle/>
          <a:p>
            <a:pPr marL="73162" defTabSz="554492">
              <a:spcBef>
                <a:spcPts val="394"/>
              </a:spcBef>
            </a:pPr>
            <a:r>
              <a:rPr sz="788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Non</a:t>
            </a:r>
            <a:r>
              <a:rPr sz="788" b="1" kern="0" spc="18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788" b="1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alcoholic</a:t>
            </a:r>
            <a:endParaRPr sz="78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991333" y="3502384"/>
            <a:ext cx="810561" cy="183896"/>
          </a:xfrm>
          <a:prstGeom prst="rect">
            <a:avLst/>
          </a:prstGeom>
          <a:solidFill>
            <a:srgbClr val="FFF056"/>
          </a:solidFill>
          <a:ln w="20941">
            <a:solidFill>
              <a:srgbClr val="000000"/>
            </a:solidFill>
          </a:ln>
        </p:spPr>
        <p:txBody>
          <a:bodyPr vert="horz" wrap="square" lIns="0" tIns="48133" rIns="0" bIns="0" rtlCol="0">
            <a:spAutoFit/>
          </a:bodyPr>
          <a:lstStyle/>
          <a:p>
            <a:pPr marL="152100" defTabSz="554492">
              <a:spcBef>
                <a:spcPts val="379"/>
              </a:spcBef>
            </a:pPr>
            <a:r>
              <a:rPr sz="879" b="1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Alcoholic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44324" y="4401827"/>
            <a:ext cx="493268" cy="183896"/>
          </a:xfrm>
          <a:prstGeom prst="rect">
            <a:avLst/>
          </a:prstGeom>
          <a:solidFill>
            <a:srgbClr val="FF95CA"/>
          </a:solidFill>
          <a:ln w="20941">
            <a:solidFill>
              <a:srgbClr val="000000"/>
            </a:solidFill>
          </a:ln>
        </p:spPr>
        <p:txBody>
          <a:bodyPr vert="horz" wrap="square" lIns="0" tIns="48133" rIns="0" bIns="0" rtlCol="0">
            <a:spAutoFit/>
          </a:bodyPr>
          <a:lstStyle/>
          <a:p>
            <a:pPr marL="82019" defTabSz="554492">
              <a:spcBef>
                <a:spcPts val="379"/>
              </a:spcBef>
            </a:pPr>
            <a:r>
              <a:rPr sz="879" b="1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Green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49279" y="4401827"/>
            <a:ext cx="493268" cy="183896"/>
          </a:xfrm>
          <a:prstGeom prst="rect">
            <a:avLst/>
          </a:prstGeom>
          <a:solidFill>
            <a:srgbClr val="FF95CA"/>
          </a:solidFill>
          <a:ln w="20941">
            <a:solidFill>
              <a:srgbClr val="000000"/>
            </a:solidFill>
          </a:ln>
        </p:spPr>
        <p:txBody>
          <a:bodyPr vert="horz" wrap="square" lIns="0" tIns="48133" rIns="0" bIns="0" rtlCol="0">
            <a:spAutoFit/>
          </a:bodyPr>
          <a:lstStyle/>
          <a:p>
            <a:pPr marL="92800" defTabSz="554492">
              <a:spcBef>
                <a:spcPts val="379"/>
              </a:spcBef>
            </a:pPr>
            <a:r>
              <a:rPr sz="879" b="1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Black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867147" y="4395473"/>
            <a:ext cx="658845" cy="236045"/>
            <a:chOff x="6376506" y="7248461"/>
            <a:chExt cx="1086485" cy="389255"/>
          </a:xfrm>
        </p:grpSpPr>
        <p:sp>
          <p:nvSpPr>
            <p:cNvPr id="18" name="object 18"/>
            <p:cNvSpPr/>
            <p:nvPr/>
          </p:nvSpPr>
          <p:spPr>
            <a:xfrm>
              <a:off x="6386983" y="7258938"/>
              <a:ext cx="1065530" cy="368300"/>
            </a:xfrm>
            <a:custGeom>
              <a:avLst/>
              <a:gdLst/>
              <a:ahLst/>
              <a:cxnLst/>
              <a:rect l="l" t="t" r="r" b="b"/>
              <a:pathLst>
                <a:path w="1065529" h="368300">
                  <a:moveTo>
                    <a:pt x="1065283" y="0"/>
                  </a:moveTo>
                  <a:lnTo>
                    <a:pt x="0" y="0"/>
                  </a:lnTo>
                  <a:lnTo>
                    <a:pt x="0" y="367934"/>
                  </a:lnTo>
                  <a:lnTo>
                    <a:pt x="1065283" y="367934"/>
                  </a:lnTo>
                  <a:lnTo>
                    <a:pt x="1065283" y="0"/>
                  </a:lnTo>
                  <a:close/>
                </a:path>
              </a:pathLst>
            </a:custGeom>
            <a:solidFill>
              <a:srgbClr val="FF95CA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6386983" y="7258938"/>
              <a:ext cx="1065530" cy="368300"/>
            </a:xfrm>
            <a:custGeom>
              <a:avLst/>
              <a:gdLst/>
              <a:ahLst/>
              <a:cxnLst/>
              <a:rect l="l" t="t" r="r" b="b"/>
              <a:pathLst>
                <a:path w="1065529" h="368300">
                  <a:moveTo>
                    <a:pt x="0" y="0"/>
                  </a:moveTo>
                  <a:lnTo>
                    <a:pt x="1065283" y="0"/>
                  </a:lnTo>
                  <a:lnTo>
                    <a:pt x="1065283" y="367934"/>
                  </a:lnTo>
                  <a:lnTo>
                    <a:pt x="0" y="367934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910086" y="4441385"/>
            <a:ext cx="572976" cy="138453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849" b="1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Americano</a:t>
            </a:r>
            <a:endParaRPr sz="84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624775" y="4395473"/>
            <a:ext cx="505975" cy="236045"/>
            <a:chOff x="7625891" y="7248461"/>
            <a:chExt cx="834390" cy="389255"/>
          </a:xfrm>
        </p:grpSpPr>
        <p:sp>
          <p:nvSpPr>
            <p:cNvPr id="22" name="object 22"/>
            <p:cNvSpPr/>
            <p:nvPr/>
          </p:nvSpPr>
          <p:spPr>
            <a:xfrm>
              <a:off x="7636369" y="7258938"/>
              <a:ext cx="813435" cy="368300"/>
            </a:xfrm>
            <a:custGeom>
              <a:avLst/>
              <a:gdLst/>
              <a:ahLst/>
              <a:cxnLst/>
              <a:rect l="l" t="t" r="r" b="b"/>
              <a:pathLst>
                <a:path w="813434" h="368300">
                  <a:moveTo>
                    <a:pt x="812858" y="0"/>
                  </a:moveTo>
                  <a:lnTo>
                    <a:pt x="0" y="0"/>
                  </a:lnTo>
                  <a:lnTo>
                    <a:pt x="0" y="367934"/>
                  </a:lnTo>
                  <a:lnTo>
                    <a:pt x="812858" y="367934"/>
                  </a:lnTo>
                  <a:lnTo>
                    <a:pt x="812858" y="0"/>
                  </a:lnTo>
                  <a:close/>
                </a:path>
              </a:pathLst>
            </a:custGeom>
            <a:solidFill>
              <a:srgbClr val="FF95CA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7636369" y="7258938"/>
              <a:ext cx="813435" cy="368300"/>
            </a:xfrm>
            <a:custGeom>
              <a:avLst/>
              <a:gdLst/>
              <a:ahLst/>
              <a:cxnLst/>
              <a:rect l="l" t="t" r="r" b="b"/>
              <a:pathLst>
                <a:path w="813434" h="368300">
                  <a:moveTo>
                    <a:pt x="0" y="0"/>
                  </a:moveTo>
                  <a:lnTo>
                    <a:pt x="812858" y="0"/>
                  </a:lnTo>
                  <a:lnTo>
                    <a:pt x="812858" y="367934"/>
                  </a:lnTo>
                  <a:lnTo>
                    <a:pt x="0" y="367934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730165" y="4439823"/>
            <a:ext cx="294959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b="1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Latte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250958" y="4395473"/>
            <a:ext cx="737784" cy="236045"/>
            <a:chOff x="8658513" y="7248461"/>
            <a:chExt cx="1216660" cy="389255"/>
          </a:xfrm>
        </p:grpSpPr>
        <p:sp>
          <p:nvSpPr>
            <p:cNvPr id="26" name="object 26"/>
            <p:cNvSpPr/>
            <p:nvPr/>
          </p:nvSpPr>
          <p:spPr>
            <a:xfrm>
              <a:off x="8668990" y="7258938"/>
              <a:ext cx="1195705" cy="368300"/>
            </a:xfrm>
            <a:custGeom>
              <a:avLst/>
              <a:gdLst/>
              <a:ahLst/>
              <a:cxnLst/>
              <a:rect l="l" t="t" r="r" b="b"/>
              <a:pathLst>
                <a:path w="1195704" h="368300">
                  <a:moveTo>
                    <a:pt x="1195342" y="0"/>
                  </a:moveTo>
                  <a:lnTo>
                    <a:pt x="0" y="0"/>
                  </a:lnTo>
                  <a:lnTo>
                    <a:pt x="0" y="367934"/>
                  </a:lnTo>
                  <a:lnTo>
                    <a:pt x="1195342" y="367934"/>
                  </a:lnTo>
                  <a:lnTo>
                    <a:pt x="1195342" y="0"/>
                  </a:lnTo>
                  <a:close/>
                </a:path>
              </a:pathLst>
            </a:custGeom>
            <a:solidFill>
              <a:srgbClr val="FF95CA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8668990" y="7258938"/>
              <a:ext cx="1195705" cy="368300"/>
            </a:xfrm>
            <a:custGeom>
              <a:avLst/>
              <a:gdLst/>
              <a:ahLst/>
              <a:cxnLst/>
              <a:rect l="l" t="t" r="r" b="b"/>
              <a:pathLst>
                <a:path w="1195704" h="368300">
                  <a:moveTo>
                    <a:pt x="0" y="0"/>
                  </a:moveTo>
                  <a:lnTo>
                    <a:pt x="1195342" y="0"/>
                  </a:lnTo>
                  <a:lnTo>
                    <a:pt x="1195342" y="367934"/>
                  </a:lnTo>
                  <a:lnTo>
                    <a:pt x="0" y="367934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302243" y="4441385"/>
            <a:ext cx="635357" cy="138453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849" b="1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Cappuccino</a:t>
            </a:r>
            <a:endParaRPr sz="84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231420" y="4401827"/>
            <a:ext cx="493268" cy="183896"/>
          </a:xfrm>
          <a:prstGeom prst="rect">
            <a:avLst/>
          </a:prstGeom>
          <a:solidFill>
            <a:srgbClr val="FF95CA"/>
          </a:solidFill>
          <a:ln w="20941">
            <a:solidFill>
              <a:srgbClr val="000000"/>
            </a:solidFill>
          </a:ln>
        </p:spPr>
        <p:txBody>
          <a:bodyPr vert="horz" wrap="square" lIns="0" tIns="48133" rIns="0" bIns="0" rtlCol="0">
            <a:spAutoFit/>
          </a:bodyPr>
          <a:lstStyle/>
          <a:p>
            <a:pPr marL="121295" defTabSz="554492">
              <a:spcBef>
                <a:spcPts val="379"/>
              </a:spcBef>
            </a:pPr>
            <a:r>
              <a:rPr sz="879" b="1" kern="0" spc="-12" dirty="0">
                <a:solidFill>
                  <a:sysClr val="windowText" lastClr="000000"/>
                </a:solidFill>
                <a:latin typeface="Arial"/>
                <a:cs typeface="Arial"/>
              </a:rPr>
              <a:t>Cola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49056" y="4401827"/>
            <a:ext cx="430117" cy="183896"/>
          </a:xfrm>
          <a:prstGeom prst="rect">
            <a:avLst/>
          </a:prstGeom>
          <a:solidFill>
            <a:srgbClr val="FF95CA"/>
          </a:solidFill>
          <a:ln w="20941">
            <a:solidFill>
              <a:srgbClr val="000000"/>
            </a:solidFill>
          </a:ln>
        </p:spPr>
        <p:txBody>
          <a:bodyPr vert="horz" wrap="square" lIns="0" tIns="48133" rIns="0" bIns="0" rtlCol="0">
            <a:spAutoFit/>
          </a:bodyPr>
          <a:lstStyle/>
          <a:p>
            <a:pPr marL="61225" defTabSz="554492">
              <a:spcBef>
                <a:spcPts val="379"/>
              </a:spcBef>
            </a:pPr>
            <a:r>
              <a:rPr sz="879" b="1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Fanta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603899" y="4401827"/>
            <a:ext cx="430117" cy="183896"/>
          </a:xfrm>
          <a:prstGeom prst="rect">
            <a:avLst/>
          </a:prstGeom>
          <a:solidFill>
            <a:srgbClr val="FF95CA"/>
          </a:solidFill>
          <a:ln w="20941">
            <a:solidFill>
              <a:srgbClr val="000000"/>
            </a:solidFill>
          </a:ln>
        </p:spPr>
        <p:txBody>
          <a:bodyPr vert="horz" wrap="square" lIns="0" tIns="48133" rIns="0" bIns="0" rtlCol="0">
            <a:spAutoFit/>
          </a:bodyPr>
          <a:lstStyle/>
          <a:p>
            <a:pPr marL="75087" defTabSz="554492">
              <a:spcBef>
                <a:spcPts val="379"/>
              </a:spcBef>
            </a:pPr>
            <a:r>
              <a:rPr sz="879" b="1" kern="0" spc="-12" dirty="0">
                <a:solidFill>
                  <a:sysClr val="windowText" lastClr="000000"/>
                </a:solidFill>
                <a:latin typeface="Arial"/>
                <a:cs typeface="Arial"/>
              </a:rPr>
              <a:t>Soda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655744" y="4401827"/>
            <a:ext cx="493268" cy="183896"/>
          </a:xfrm>
          <a:prstGeom prst="rect">
            <a:avLst/>
          </a:prstGeom>
          <a:solidFill>
            <a:srgbClr val="FF95CA"/>
          </a:solidFill>
          <a:ln w="20941">
            <a:solidFill>
              <a:srgbClr val="000000"/>
            </a:solidFill>
          </a:ln>
        </p:spPr>
        <p:txBody>
          <a:bodyPr vert="horz" wrap="square" lIns="0" tIns="48133" rIns="0" bIns="0" rtlCol="0">
            <a:spAutoFit/>
          </a:bodyPr>
          <a:lstStyle/>
          <a:p>
            <a:pPr marL="118215" defTabSz="554492">
              <a:spcBef>
                <a:spcPts val="379"/>
              </a:spcBef>
            </a:pPr>
            <a:r>
              <a:rPr sz="879" b="1" kern="0" spc="-12" dirty="0">
                <a:solidFill>
                  <a:sysClr val="windowText" lastClr="000000"/>
                </a:solidFill>
                <a:latin typeface="Arial"/>
                <a:cs typeface="Arial"/>
              </a:rPr>
              <a:t>Beer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784566" y="4401827"/>
            <a:ext cx="493268" cy="183896"/>
          </a:xfrm>
          <a:prstGeom prst="rect">
            <a:avLst/>
          </a:prstGeom>
          <a:solidFill>
            <a:srgbClr val="FF95CA"/>
          </a:solidFill>
          <a:ln w="20941">
            <a:solidFill>
              <a:srgbClr val="000000"/>
            </a:solidFill>
          </a:ln>
        </p:spPr>
        <p:txBody>
          <a:bodyPr vert="horz" wrap="square" lIns="0" tIns="48133" rIns="0" bIns="0" rtlCol="0">
            <a:spAutoFit/>
          </a:bodyPr>
          <a:lstStyle/>
          <a:p>
            <a:pPr marL="110898" defTabSz="554492">
              <a:spcBef>
                <a:spcPts val="379"/>
              </a:spcBef>
            </a:pPr>
            <a:r>
              <a:rPr sz="879" b="1" kern="0" spc="-12" dirty="0">
                <a:solidFill>
                  <a:sysClr val="windowText" lastClr="000000"/>
                </a:solidFill>
                <a:latin typeface="Arial"/>
                <a:cs typeface="Arial"/>
              </a:rPr>
              <a:t>Wine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232900" y="2327402"/>
            <a:ext cx="1270713" cy="376208"/>
          </a:xfrm>
          <a:custGeom>
            <a:avLst/>
            <a:gdLst/>
            <a:ahLst/>
            <a:cxnLst/>
            <a:rect l="l" t="t" r="r" b="b"/>
            <a:pathLst>
              <a:path w="2095500" h="620395">
                <a:moveTo>
                  <a:pt x="0" y="619915"/>
                </a:moveTo>
                <a:lnTo>
                  <a:pt x="2094932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200926" y="2311402"/>
            <a:ext cx="1628053" cy="407013"/>
          </a:xfrm>
          <a:custGeom>
            <a:avLst/>
            <a:gdLst/>
            <a:ahLst/>
            <a:cxnLst/>
            <a:rect l="l" t="t" r="r" b="b"/>
            <a:pathLst>
              <a:path w="2684779" h="671195">
                <a:moveTo>
                  <a:pt x="2684505" y="671098"/>
                </a:move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046286" y="2939046"/>
            <a:ext cx="650759" cy="557188"/>
          </a:xfrm>
          <a:custGeom>
            <a:avLst/>
            <a:gdLst/>
            <a:ahLst/>
            <a:cxnLst/>
            <a:rect l="l" t="t" r="r" b="b"/>
            <a:pathLst>
              <a:path w="1073150" h="918845">
                <a:moveTo>
                  <a:pt x="0" y="918513"/>
                </a:moveTo>
                <a:lnTo>
                  <a:pt x="1072801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220767" y="2939046"/>
            <a:ext cx="848297" cy="582988"/>
          </a:xfrm>
          <a:custGeom>
            <a:avLst/>
            <a:gdLst/>
            <a:ahLst/>
            <a:cxnLst/>
            <a:rect l="l" t="t" r="r" b="b"/>
            <a:pathLst>
              <a:path w="1398905" h="961389">
                <a:moveTo>
                  <a:pt x="0" y="961004"/>
                </a:moveTo>
                <a:lnTo>
                  <a:pt x="1398545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412145" y="2939046"/>
            <a:ext cx="812486" cy="557188"/>
          </a:xfrm>
          <a:custGeom>
            <a:avLst/>
            <a:gdLst/>
            <a:ahLst/>
            <a:cxnLst/>
            <a:rect l="l" t="t" r="r" b="b"/>
            <a:pathLst>
              <a:path w="1339850" h="918845">
                <a:moveTo>
                  <a:pt x="1339649" y="918513"/>
                </a:move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284877" y="3731761"/>
            <a:ext cx="529849" cy="663851"/>
          </a:xfrm>
          <a:custGeom>
            <a:avLst/>
            <a:gdLst/>
            <a:ahLst/>
            <a:cxnLst/>
            <a:rect l="l" t="t" r="r" b="b"/>
            <a:pathLst>
              <a:path w="873760" h="1094740">
                <a:moveTo>
                  <a:pt x="0" y="1094517"/>
                </a:moveTo>
                <a:lnTo>
                  <a:pt x="873467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897422" y="3731761"/>
            <a:ext cx="9627" cy="663851"/>
          </a:xfrm>
          <a:custGeom>
            <a:avLst/>
            <a:gdLst/>
            <a:ahLst/>
            <a:cxnLst/>
            <a:rect l="l" t="t" r="r" b="b"/>
            <a:pathLst>
              <a:path w="15875" h="1094740">
                <a:moveTo>
                  <a:pt x="0" y="1094517"/>
                </a:moveTo>
                <a:lnTo>
                  <a:pt x="15618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3975081" y="2929522"/>
            <a:ext cx="1554121" cy="1475567"/>
            <a:chOff x="6554497" y="4830999"/>
            <a:chExt cx="2562860" cy="2433320"/>
          </a:xfrm>
        </p:grpSpPr>
        <p:sp>
          <p:nvSpPr>
            <p:cNvPr id="42" name="object 42"/>
            <p:cNvSpPr/>
            <p:nvPr/>
          </p:nvSpPr>
          <p:spPr>
            <a:xfrm>
              <a:off x="6570203" y="4846706"/>
              <a:ext cx="1224915" cy="961390"/>
            </a:xfrm>
            <a:custGeom>
              <a:avLst/>
              <a:gdLst/>
              <a:ahLst/>
              <a:cxnLst/>
              <a:rect l="l" t="t" r="r" b="b"/>
              <a:pathLst>
                <a:path w="1224915" h="961389">
                  <a:moveTo>
                    <a:pt x="1224786" y="961004"/>
                  </a:moveTo>
                  <a:lnTo>
                    <a:pt x="0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7071203" y="6196440"/>
              <a:ext cx="820419" cy="1052195"/>
            </a:xfrm>
            <a:custGeom>
              <a:avLst/>
              <a:gdLst/>
              <a:ahLst/>
              <a:cxnLst/>
              <a:rect l="l" t="t" r="r" b="b"/>
              <a:pathLst>
                <a:path w="820420" h="1052195">
                  <a:moveTo>
                    <a:pt x="0" y="1052026"/>
                  </a:moveTo>
                  <a:lnTo>
                    <a:pt x="820129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8042798" y="6196440"/>
              <a:ext cx="0" cy="1052195"/>
            </a:xfrm>
            <a:custGeom>
              <a:avLst/>
              <a:gdLst/>
              <a:ahLst/>
              <a:cxnLst/>
              <a:rect l="l" t="t" r="r" b="b"/>
              <a:pathLst>
                <a:path h="1052195">
                  <a:moveTo>
                    <a:pt x="0" y="1052026"/>
                  </a:moveTo>
                  <a:lnTo>
                    <a:pt x="0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8207842" y="6196440"/>
              <a:ext cx="894080" cy="1052195"/>
            </a:xfrm>
            <a:custGeom>
              <a:avLst/>
              <a:gdLst/>
              <a:ahLst/>
              <a:cxnLst/>
              <a:rect l="l" t="t" r="r" b="b"/>
              <a:pathLst>
                <a:path w="894079" h="1052195">
                  <a:moveTo>
                    <a:pt x="893651" y="1052026"/>
                  </a:moveTo>
                  <a:lnTo>
                    <a:pt x="0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6" name="object 46"/>
          <p:cNvSpPr/>
          <p:nvPr/>
        </p:nvSpPr>
        <p:spPr>
          <a:xfrm>
            <a:off x="6554977" y="3757527"/>
            <a:ext cx="417410" cy="638052"/>
          </a:xfrm>
          <a:custGeom>
            <a:avLst/>
            <a:gdLst/>
            <a:ahLst/>
            <a:cxnLst/>
            <a:rect l="l" t="t" r="r" b="b"/>
            <a:pathLst>
              <a:path w="688340" h="1052195">
                <a:moveTo>
                  <a:pt x="0" y="1052026"/>
                </a:moveTo>
                <a:lnTo>
                  <a:pt x="687919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7055151" y="3748003"/>
            <a:ext cx="669627" cy="657305"/>
            <a:chOff x="11633761" y="6180734"/>
            <a:chExt cx="1104265" cy="1083945"/>
          </a:xfrm>
        </p:grpSpPr>
        <p:sp>
          <p:nvSpPr>
            <p:cNvPr id="48" name="object 48"/>
            <p:cNvSpPr/>
            <p:nvPr/>
          </p:nvSpPr>
          <p:spPr>
            <a:xfrm>
              <a:off x="11649467" y="6196440"/>
              <a:ext cx="138430" cy="1052195"/>
            </a:xfrm>
            <a:custGeom>
              <a:avLst/>
              <a:gdLst/>
              <a:ahLst/>
              <a:cxnLst/>
              <a:rect l="l" t="t" r="r" b="b"/>
              <a:pathLst>
                <a:path w="138429" h="1052195">
                  <a:moveTo>
                    <a:pt x="138403" y="1052026"/>
                  </a:moveTo>
                  <a:lnTo>
                    <a:pt x="0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11795096" y="6196440"/>
              <a:ext cx="927100" cy="1052195"/>
            </a:xfrm>
            <a:custGeom>
              <a:avLst/>
              <a:gdLst/>
              <a:ahLst/>
              <a:cxnLst/>
              <a:rect l="l" t="t" r="r" b="b"/>
              <a:pathLst>
                <a:path w="927100" h="1052195">
                  <a:moveTo>
                    <a:pt x="926919" y="1052026"/>
                  </a:moveTo>
                  <a:lnTo>
                    <a:pt x="0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0" name="object 50"/>
          <p:cNvSpPr/>
          <p:nvPr/>
        </p:nvSpPr>
        <p:spPr>
          <a:xfrm>
            <a:off x="9078931" y="3731761"/>
            <a:ext cx="269930" cy="663851"/>
          </a:xfrm>
          <a:custGeom>
            <a:avLst/>
            <a:gdLst/>
            <a:ahLst/>
            <a:cxnLst/>
            <a:rect l="l" t="t" r="r" b="b"/>
            <a:pathLst>
              <a:path w="445134" h="1094740">
                <a:moveTo>
                  <a:pt x="0" y="1094517"/>
                </a:moveTo>
                <a:lnTo>
                  <a:pt x="444715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9462724" y="3731761"/>
            <a:ext cx="373513" cy="663851"/>
          </a:xfrm>
          <a:custGeom>
            <a:avLst/>
            <a:gdLst/>
            <a:ahLst/>
            <a:cxnLst/>
            <a:rect l="l" t="t" r="r" b="b"/>
            <a:pathLst>
              <a:path w="615950" h="1094740">
                <a:moveTo>
                  <a:pt x="615405" y="1094517"/>
                </a:moveTo>
                <a:lnTo>
                  <a:pt x="0" y="0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010628" y="4891359"/>
            <a:ext cx="5456750" cy="1038518"/>
          </a:xfrm>
          <a:prstGeom prst="rect">
            <a:avLst/>
          </a:prstGeom>
        </p:spPr>
        <p:txBody>
          <a:bodyPr vert="horz" wrap="square" lIns="0" tIns="62766" rIns="0" bIns="0" rtlCol="0">
            <a:spAutoFit/>
          </a:bodyPr>
          <a:lstStyle/>
          <a:p>
            <a:pPr marL="7701" defTabSz="554492">
              <a:spcBef>
                <a:spcPts val="494"/>
              </a:spcBef>
            </a:pPr>
            <a:r>
              <a:rPr sz="1334" b="1" kern="0" spc="-6" dirty="0">
                <a:solidFill>
                  <a:srgbClr val="FFFFFF"/>
                </a:solidFill>
                <a:latin typeface="Arial"/>
                <a:cs typeface="Arial"/>
              </a:rPr>
              <a:t>Properties:</a:t>
            </a:r>
            <a:endParaRPr sz="1334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273010" indent="-105122" defTabSz="554492">
              <a:spcBef>
                <a:spcPts val="440"/>
              </a:spcBef>
              <a:buFontTx/>
              <a:buChar char="-"/>
              <a:tabLst>
                <a:tab pos="273395" algn="l"/>
              </a:tabLst>
            </a:pPr>
            <a:r>
              <a:rPr sz="1334" kern="0" spc="-6" dirty="0">
                <a:solidFill>
                  <a:srgbClr val="FFFFFF"/>
                </a:solidFill>
                <a:latin typeface="Arial"/>
                <a:cs typeface="Arial"/>
              </a:rPr>
              <a:t>Represent</a:t>
            </a:r>
            <a:r>
              <a:rPr sz="1334" kern="0" spc="-5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hierarchical</a:t>
            </a:r>
            <a:r>
              <a:rPr sz="1334" kern="0" spc="-5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spc="-12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1334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273010" indent="-105122" defTabSz="554492">
              <a:spcBef>
                <a:spcPts val="437"/>
              </a:spcBef>
              <a:buFontTx/>
              <a:buChar char="-"/>
              <a:tabLst>
                <a:tab pos="273395" algn="l"/>
              </a:tabLst>
            </a:pPr>
            <a:r>
              <a:rPr sz="1334" kern="0" spc="-24" dirty="0">
                <a:solidFill>
                  <a:srgbClr val="FFFFFF"/>
                </a:solidFill>
                <a:latin typeface="Arial"/>
                <a:cs typeface="Arial"/>
              </a:rPr>
              <a:t>Each</a:t>
            </a:r>
            <a:r>
              <a:rPr sz="1334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spc="36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r>
              <a:rPr sz="1334" kern="0" spc="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spc="-21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1334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spc="45" dirty="0">
                <a:solidFill>
                  <a:srgbClr val="FFFFFF"/>
                </a:solidFill>
                <a:latin typeface="Arial"/>
                <a:cs typeface="Arial"/>
              </a:rPr>
              <a:t>two</a:t>
            </a:r>
            <a:r>
              <a:rPr sz="1334" kern="0" spc="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components</a:t>
            </a:r>
            <a:r>
              <a:rPr sz="1334" kern="0" spc="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334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334" kern="0" spc="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334" kern="0" spc="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334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link</a:t>
            </a:r>
            <a:r>
              <a:rPr sz="1334" kern="0" spc="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spc="67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334" kern="0" spc="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sz="1334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sub</a:t>
            </a:r>
            <a:r>
              <a:rPr sz="1334" kern="0" spc="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spc="-6" dirty="0">
                <a:solidFill>
                  <a:srgbClr val="FFFFFF"/>
                </a:solidFill>
                <a:latin typeface="Arial"/>
                <a:cs typeface="Arial"/>
              </a:rPr>
              <a:t>category</a:t>
            </a:r>
            <a:endParaRPr sz="1334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273010" indent="-105122" defTabSz="554492">
              <a:spcBef>
                <a:spcPts val="440"/>
              </a:spcBef>
              <a:buFontTx/>
              <a:buChar char="-"/>
              <a:tabLst>
                <a:tab pos="273395" algn="l"/>
              </a:tabLst>
            </a:pPr>
            <a:r>
              <a:rPr sz="1334" kern="0" spc="-33" dirty="0">
                <a:solidFill>
                  <a:srgbClr val="FFFFFF"/>
                </a:solidFill>
                <a:latin typeface="Arial"/>
                <a:cs typeface="Arial"/>
              </a:rPr>
              <a:t>Base</a:t>
            </a:r>
            <a:r>
              <a:rPr sz="1334" kern="0" spc="5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category</a:t>
            </a:r>
            <a:r>
              <a:rPr sz="1334" kern="0" spc="5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334" kern="0" spc="5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sub</a:t>
            </a:r>
            <a:r>
              <a:rPr sz="1334" kern="0" spc="5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categories</a:t>
            </a:r>
            <a:r>
              <a:rPr sz="1334" kern="0" spc="5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under</a:t>
            </a:r>
            <a:r>
              <a:rPr sz="1334" kern="0" spc="5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spc="33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endParaRPr sz="133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8811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139074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515601">
              <a:spcBef>
                <a:spcPts val="76"/>
              </a:spcBef>
            </a:pPr>
            <a:r>
              <a:rPr sz="4487" spc="-139" dirty="0"/>
              <a:t>Binary</a:t>
            </a:r>
            <a:r>
              <a:rPr sz="4487" spc="-176" dirty="0"/>
              <a:t> </a:t>
            </a:r>
            <a:r>
              <a:rPr sz="4487" spc="-572" dirty="0"/>
              <a:t>T</a:t>
            </a:r>
            <a:r>
              <a:rPr sz="4487" spc="-206" dirty="0"/>
              <a:t>r</a:t>
            </a:r>
            <a:r>
              <a:rPr sz="4487" spc="-124" dirty="0"/>
              <a:t>e</a:t>
            </a:r>
            <a:r>
              <a:rPr sz="4487" spc="-33" dirty="0"/>
              <a:t>e</a:t>
            </a:r>
            <a:r>
              <a:rPr sz="4487" spc="-176" dirty="0"/>
              <a:t> </a:t>
            </a:r>
            <a:r>
              <a:rPr sz="4487" dirty="0"/>
              <a:t>-</a:t>
            </a:r>
            <a:r>
              <a:rPr sz="4487" spc="-188" dirty="0"/>
              <a:t> </a:t>
            </a:r>
            <a:r>
              <a:rPr sz="4487" spc="-88" dirty="0"/>
              <a:t>PreOrder</a:t>
            </a:r>
            <a:r>
              <a:rPr sz="4487" spc="-179" dirty="0"/>
              <a:t> </a:t>
            </a:r>
            <a:r>
              <a:rPr sz="4487" spc="-628" dirty="0"/>
              <a:t>T</a:t>
            </a:r>
            <a:r>
              <a:rPr sz="4487" spc="-185" dirty="0"/>
              <a:t>raversal</a:t>
            </a:r>
            <a:endParaRPr sz="4487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97140" y="1215830"/>
            <a:ext cx="6502405" cy="420093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598474" y="1328950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N1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91660" y="224936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N2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27727" y="224936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N3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19747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N4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88383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N5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87611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N6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08232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N7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30808" y="4844695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N8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99446" y="4844695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N9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345653" y="1731824"/>
            <a:ext cx="2920715" cy="445520"/>
            <a:chOff x="2218376" y="2855906"/>
            <a:chExt cx="4816475" cy="734695"/>
          </a:xfrm>
        </p:grpSpPr>
        <p:sp>
          <p:nvSpPr>
            <p:cNvPr id="15" name="object 15"/>
            <p:cNvSpPr/>
            <p:nvPr/>
          </p:nvSpPr>
          <p:spPr>
            <a:xfrm>
              <a:off x="2228847" y="2866377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4549604" y="0"/>
                  </a:moveTo>
                  <a:lnTo>
                    <a:pt x="245687" y="0"/>
                  </a:lnTo>
                  <a:lnTo>
                    <a:pt x="196797" y="188"/>
                  </a:lnTo>
                  <a:lnTo>
                    <a:pt x="157369" y="1505"/>
                  </a:lnTo>
                  <a:lnTo>
                    <a:pt x="126052" y="5079"/>
                  </a:lnTo>
                  <a:lnTo>
                    <a:pt x="101494" y="12040"/>
                  </a:lnTo>
                  <a:lnTo>
                    <a:pt x="46851" y="46851"/>
                  </a:lnTo>
                  <a:lnTo>
                    <a:pt x="12039" y="101494"/>
                  </a:lnTo>
                  <a:lnTo>
                    <a:pt x="1504" y="157369"/>
                  </a:lnTo>
                  <a:lnTo>
                    <a:pt x="188" y="196797"/>
                  </a:lnTo>
                  <a:lnTo>
                    <a:pt x="0" y="245688"/>
                  </a:lnTo>
                  <a:lnTo>
                    <a:pt x="0" y="467510"/>
                  </a:lnTo>
                  <a:lnTo>
                    <a:pt x="188" y="516401"/>
                  </a:lnTo>
                  <a:lnTo>
                    <a:pt x="1504" y="555829"/>
                  </a:lnTo>
                  <a:lnTo>
                    <a:pt x="12039" y="611703"/>
                  </a:lnTo>
                  <a:lnTo>
                    <a:pt x="46851" y="666347"/>
                  </a:lnTo>
                  <a:lnTo>
                    <a:pt x="101494" y="701158"/>
                  </a:lnTo>
                  <a:lnTo>
                    <a:pt x="157369" y="711693"/>
                  </a:lnTo>
                  <a:lnTo>
                    <a:pt x="196797" y="713010"/>
                  </a:lnTo>
                  <a:lnTo>
                    <a:pt x="245687" y="713198"/>
                  </a:lnTo>
                  <a:lnTo>
                    <a:pt x="4549604" y="713198"/>
                  </a:lnTo>
                  <a:lnTo>
                    <a:pt x="4598495" y="713010"/>
                  </a:lnTo>
                  <a:lnTo>
                    <a:pt x="4637924" y="711693"/>
                  </a:lnTo>
                  <a:lnTo>
                    <a:pt x="4693799" y="701158"/>
                  </a:lnTo>
                  <a:lnTo>
                    <a:pt x="4748442" y="666347"/>
                  </a:lnTo>
                  <a:lnTo>
                    <a:pt x="4783253" y="611703"/>
                  </a:lnTo>
                  <a:lnTo>
                    <a:pt x="4793788" y="555829"/>
                  </a:lnTo>
                  <a:lnTo>
                    <a:pt x="4795105" y="516401"/>
                  </a:lnTo>
                  <a:lnTo>
                    <a:pt x="4795293" y="467510"/>
                  </a:lnTo>
                  <a:lnTo>
                    <a:pt x="4795293" y="245688"/>
                  </a:lnTo>
                  <a:lnTo>
                    <a:pt x="4795105" y="196797"/>
                  </a:lnTo>
                  <a:lnTo>
                    <a:pt x="4793788" y="157369"/>
                  </a:lnTo>
                  <a:lnTo>
                    <a:pt x="4783253" y="101494"/>
                  </a:lnTo>
                  <a:lnTo>
                    <a:pt x="4748442" y="46851"/>
                  </a:lnTo>
                  <a:lnTo>
                    <a:pt x="4693799" y="12040"/>
                  </a:lnTo>
                  <a:lnTo>
                    <a:pt x="4637924" y="1505"/>
                  </a:lnTo>
                  <a:lnTo>
                    <a:pt x="4598495" y="188"/>
                  </a:lnTo>
                  <a:lnTo>
                    <a:pt x="4549604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228847" y="2866377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245688" y="0"/>
                  </a:moveTo>
                  <a:lnTo>
                    <a:pt x="4549604" y="0"/>
                  </a:lnTo>
                  <a:lnTo>
                    <a:pt x="4598495" y="188"/>
                  </a:lnTo>
                  <a:lnTo>
                    <a:pt x="4637924" y="1504"/>
                  </a:lnTo>
                  <a:lnTo>
                    <a:pt x="4693799" y="12039"/>
                  </a:lnTo>
                  <a:lnTo>
                    <a:pt x="4748442" y="46851"/>
                  </a:lnTo>
                  <a:lnTo>
                    <a:pt x="4783253" y="101494"/>
                  </a:lnTo>
                  <a:lnTo>
                    <a:pt x="4793787" y="157369"/>
                  </a:lnTo>
                  <a:lnTo>
                    <a:pt x="4795104" y="196797"/>
                  </a:lnTo>
                  <a:lnTo>
                    <a:pt x="4795292" y="245688"/>
                  </a:lnTo>
                  <a:lnTo>
                    <a:pt x="4795292" y="467509"/>
                  </a:lnTo>
                  <a:lnTo>
                    <a:pt x="4795104" y="516400"/>
                  </a:lnTo>
                  <a:lnTo>
                    <a:pt x="4793787" y="555828"/>
                  </a:lnTo>
                  <a:lnTo>
                    <a:pt x="4783253" y="611703"/>
                  </a:lnTo>
                  <a:lnTo>
                    <a:pt x="4748442" y="666346"/>
                  </a:lnTo>
                  <a:lnTo>
                    <a:pt x="4693799" y="701158"/>
                  </a:lnTo>
                  <a:lnTo>
                    <a:pt x="4637924" y="711692"/>
                  </a:lnTo>
                  <a:lnTo>
                    <a:pt x="4598495" y="713009"/>
                  </a:lnTo>
                  <a:lnTo>
                    <a:pt x="4549604" y="713197"/>
                  </a:lnTo>
                  <a:lnTo>
                    <a:pt x="245688" y="713197"/>
                  </a:lnTo>
                  <a:lnTo>
                    <a:pt x="196797" y="713009"/>
                  </a:lnTo>
                  <a:lnTo>
                    <a:pt x="157369" y="711692"/>
                  </a:lnTo>
                  <a:lnTo>
                    <a:pt x="101494" y="701158"/>
                  </a:lnTo>
                  <a:lnTo>
                    <a:pt x="46851" y="666346"/>
                  </a:lnTo>
                  <a:lnTo>
                    <a:pt x="12039" y="611703"/>
                  </a:lnTo>
                  <a:lnTo>
                    <a:pt x="1504" y="555828"/>
                  </a:lnTo>
                  <a:lnTo>
                    <a:pt x="188" y="516400"/>
                  </a:lnTo>
                  <a:lnTo>
                    <a:pt x="0" y="467509"/>
                  </a:lnTo>
                  <a:lnTo>
                    <a:pt x="0" y="245688"/>
                  </a:lnTo>
                  <a:lnTo>
                    <a:pt x="188" y="196797"/>
                  </a:lnTo>
                  <a:lnTo>
                    <a:pt x="1504" y="157369"/>
                  </a:lnTo>
                  <a:lnTo>
                    <a:pt x="12039" y="101494"/>
                  </a:lnTo>
                  <a:lnTo>
                    <a:pt x="46851" y="46851"/>
                  </a:lnTo>
                  <a:lnTo>
                    <a:pt x="101494" y="12039"/>
                  </a:lnTo>
                  <a:lnTo>
                    <a:pt x="157369" y="1504"/>
                  </a:lnTo>
                  <a:lnTo>
                    <a:pt x="196797" y="188"/>
                  </a:lnTo>
                  <a:lnTo>
                    <a:pt x="245688" y="0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266418" y="1798299"/>
            <a:ext cx="1079336" cy="26906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1698" kern="0" dirty="0">
                <a:solidFill>
                  <a:sysClr val="windowText" lastClr="000000"/>
                </a:solidFill>
                <a:latin typeface="Arial"/>
                <a:cs typeface="Arial"/>
              </a:rPr>
              <a:t>Root </a:t>
            </a:r>
            <a:r>
              <a:rPr sz="1698" kern="0" spc="49" dirty="0">
                <a:solidFill>
                  <a:sysClr val="windowText" lastClr="000000"/>
                </a:solidFill>
                <a:latin typeface="Arial"/>
                <a:cs typeface="Arial"/>
              </a:rPr>
              <a:t>Node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342478" y="2853701"/>
            <a:ext cx="2927261" cy="451681"/>
            <a:chOff x="2213141" y="4705964"/>
            <a:chExt cx="4827270" cy="744855"/>
          </a:xfrm>
        </p:grpSpPr>
        <p:sp>
          <p:nvSpPr>
            <p:cNvPr id="19" name="object 19"/>
            <p:cNvSpPr/>
            <p:nvPr/>
          </p:nvSpPr>
          <p:spPr>
            <a:xfrm>
              <a:off x="2228847" y="4721671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4549604" y="0"/>
                  </a:moveTo>
                  <a:lnTo>
                    <a:pt x="245687" y="0"/>
                  </a:lnTo>
                  <a:lnTo>
                    <a:pt x="196797" y="188"/>
                  </a:lnTo>
                  <a:lnTo>
                    <a:pt x="157369" y="1505"/>
                  </a:lnTo>
                  <a:lnTo>
                    <a:pt x="126052" y="5079"/>
                  </a:lnTo>
                  <a:lnTo>
                    <a:pt x="101494" y="12040"/>
                  </a:lnTo>
                  <a:lnTo>
                    <a:pt x="46851" y="46851"/>
                  </a:lnTo>
                  <a:lnTo>
                    <a:pt x="12039" y="101494"/>
                  </a:lnTo>
                  <a:lnTo>
                    <a:pt x="1504" y="157369"/>
                  </a:lnTo>
                  <a:lnTo>
                    <a:pt x="188" y="196797"/>
                  </a:lnTo>
                  <a:lnTo>
                    <a:pt x="0" y="245688"/>
                  </a:lnTo>
                  <a:lnTo>
                    <a:pt x="0" y="467510"/>
                  </a:lnTo>
                  <a:lnTo>
                    <a:pt x="188" y="516401"/>
                  </a:lnTo>
                  <a:lnTo>
                    <a:pt x="1504" y="555829"/>
                  </a:lnTo>
                  <a:lnTo>
                    <a:pt x="12039" y="611703"/>
                  </a:lnTo>
                  <a:lnTo>
                    <a:pt x="46851" y="666347"/>
                  </a:lnTo>
                  <a:lnTo>
                    <a:pt x="101494" y="701158"/>
                  </a:lnTo>
                  <a:lnTo>
                    <a:pt x="157369" y="711693"/>
                  </a:lnTo>
                  <a:lnTo>
                    <a:pt x="196797" y="713010"/>
                  </a:lnTo>
                  <a:lnTo>
                    <a:pt x="245687" y="713198"/>
                  </a:lnTo>
                  <a:lnTo>
                    <a:pt x="4549604" y="713198"/>
                  </a:lnTo>
                  <a:lnTo>
                    <a:pt x="4598495" y="713010"/>
                  </a:lnTo>
                  <a:lnTo>
                    <a:pt x="4637924" y="711693"/>
                  </a:lnTo>
                  <a:lnTo>
                    <a:pt x="4693799" y="701158"/>
                  </a:lnTo>
                  <a:lnTo>
                    <a:pt x="4748442" y="666347"/>
                  </a:lnTo>
                  <a:lnTo>
                    <a:pt x="4783253" y="611703"/>
                  </a:lnTo>
                  <a:lnTo>
                    <a:pt x="4793788" y="555829"/>
                  </a:lnTo>
                  <a:lnTo>
                    <a:pt x="4795105" y="516401"/>
                  </a:lnTo>
                  <a:lnTo>
                    <a:pt x="4795293" y="467510"/>
                  </a:lnTo>
                  <a:lnTo>
                    <a:pt x="4795293" y="245688"/>
                  </a:lnTo>
                  <a:lnTo>
                    <a:pt x="4795105" y="196797"/>
                  </a:lnTo>
                  <a:lnTo>
                    <a:pt x="4793788" y="157369"/>
                  </a:lnTo>
                  <a:lnTo>
                    <a:pt x="4783253" y="101494"/>
                  </a:lnTo>
                  <a:lnTo>
                    <a:pt x="4748442" y="46851"/>
                  </a:lnTo>
                  <a:lnTo>
                    <a:pt x="4693799" y="12040"/>
                  </a:lnTo>
                  <a:lnTo>
                    <a:pt x="4637924" y="1505"/>
                  </a:lnTo>
                  <a:lnTo>
                    <a:pt x="4598495" y="188"/>
                  </a:lnTo>
                  <a:lnTo>
                    <a:pt x="4549604" y="0"/>
                  </a:lnTo>
                  <a:close/>
                </a:path>
              </a:pathLst>
            </a:custGeom>
            <a:solidFill>
              <a:srgbClr val="F8BA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2228847" y="4721671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245688" y="0"/>
                  </a:moveTo>
                  <a:lnTo>
                    <a:pt x="4549604" y="0"/>
                  </a:lnTo>
                  <a:lnTo>
                    <a:pt x="4598495" y="188"/>
                  </a:lnTo>
                  <a:lnTo>
                    <a:pt x="4637924" y="1504"/>
                  </a:lnTo>
                  <a:lnTo>
                    <a:pt x="4693799" y="12039"/>
                  </a:lnTo>
                  <a:lnTo>
                    <a:pt x="4748442" y="46851"/>
                  </a:lnTo>
                  <a:lnTo>
                    <a:pt x="4783253" y="101494"/>
                  </a:lnTo>
                  <a:lnTo>
                    <a:pt x="4793787" y="157369"/>
                  </a:lnTo>
                  <a:lnTo>
                    <a:pt x="4795104" y="196797"/>
                  </a:lnTo>
                  <a:lnTo>
                    <a:pt x="4795292" y="245688"/>
                  </a:lnTo>
                  <a:lnTo>
                    <a:pt x="4795292" y="467509"/>
                  </a:lnTo>
                  <a:lnTo>
                    <a:pt x="4795104" y="516400"/>
                  </a:lnTo>
                  <a:lnTo>
                    <a:pt x="4793787" y="555828"/>
                  </a:lnTo>
                  <a:lnTo>
                    <a:pt x="4783253" y="611703"/>
                  </a:lnTo>
                  <a:lnTo>
                    <a:pt x="4748442" y="666346"/>
                  </a:lnTo>
                  <a:lnTo>
                    <a:pt x="4693799" y="701158"/>
                  </a:lnTo>
                  <a:lnTo>
                    <a:pt x="4637924" y="711692"/>
                  </a:lnTo>
                  <a:lnTo>
                    <a:pt x="4598495" y="713009"/>
                  </a:lnTo>
                  <a:lnTo>
                    <a:pt x="4549604" y="713197"/>
                  </a:lnTo>
                  <a:lnTo>
                    <a:pt x="245688" y="713197"/>
                  </a:lnTo>
                  <a:lnTo>
                    <a:pt x="196797" y="713009"/>
                  </a:lnTo>
                  <a:lnTo>
                    <a:pt x="157369" y="711692"/>
                  </a:lnTo>
                  <a:lnTo>
                    <a:pt x="101494" y="701158"/>
                  </a:lnTo>
                  <a:lnTo>
                    <a:pt x="46851" y="666346"/>
                  </a:lnTo>
                  <a:lnTo>
                    <a:pt x="12039" y="611703"/>
                  </a:lnTo>
                  <a:lnTo>
                    <a:pt x="1504" y="555828"/>
                  </a:lnTo>
                  <a:lnTo>
                    <a:pt x="188" y="516400"/>
                  </a:lnTo>
                  <a:lnTo>
                    <a:pt x="0" y="467509"/>
                  </a:lnTo>
                  <a:lnTo>
                    <a:pt x="0" y="245688"/>
                  </a:lnTo>
                  <a:lnTo>
                    <a:pt x="188" y="196797"/>
                  </a:lnTo>
                  <a:lnTo>
                    <a:pt x="1504" y="157369"/>
                  </a:lnTo>
                  <a:lnTo>
                    <a:pt x="12039" y="101494"/>
                  </a:lnTo>
                  <a:lnTo>
                    <a:pt x="46851" y="46851"/>
                  </a:lnTo>
                  <a:lnTo>
                    <a:pt x="101494" y="12039"/>
                  </a:lnTo>
                  <a:lnTo>
                    <a:pt x="157369" y="1504"/>
                  </a:lnTo>
                  <a:lnTo>
                    <a:pt x="196797" y="188"/>
                  </a:lnTo>
                  <a:lnTo>
                    <a:pt x="245688" y="0"/>
                  </a:lnTo>
                  <a:close/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210650" y="2925440"/>
            <a:ext cx="1190620" cy="26906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1698" kern="0" dirty="0">
                <a:solidFill>
                  <a:sysClr val="windowText" lastClr="000000"/>
                </a:solidFill>
                <a:latin typeface="Arial"/>
                <a:cs typeface="Arial"/>
              </a:rPr>
              <a:t>Left</a:t>
            </a:r>
            <a:r>
              <a:rPr sz="1698" kern="0" spc="27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698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Subtree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342478" y="3978754"/>
            <a:ext cx="2927261" cy="451681"/>
            <a:chOff x="2213141" y="6561259"/>
            <a:chExt cx="4827270" cy="744855"/>
          </a:xfrm>
        </p:grpSpPr>
        <p:sp>
          <p:nvSpPr>
            <p:cNvPr id="23" name="object 23"/>
            <p:cNvSpPr/>
            <p:nvPr/>
          </p:nvSpPr>
          <p:spPr>
            <a:xfrm>
              <a:off x="2228847" y="6576965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40">
                  <a:moveTo>
                    <a:pt x="4549604" y="0"/>
                  </a:moveTo>
                  <a:lnTo>
                    <a:pt x="245687" y="0"/>
                  </a:lnTo>
                  <a:lnTo>
                    <a:pt x="196797" y="188"/>
                  </a:lnTo>
                  <a:lnTo>
                    <a:pt x="157369" y="1504"/>
                  </a:lnTo>
                  <a:lnTo>
                    <a:pt x="101494" y="12039"/>
                  </a:lnTo>
                  <a:lnTo>
                    <a:pt x="46851" y="46851"/>
                  </a:lnTo>
                  <a:lnTo>
                    <a:pt x="12039" y="101494"/>
                  </a:lnTo>
                  <a:lnTo>
                    <a:pt x="1504" y="157369"/>
                  </a:lnTo>
                  <a:lnTo>
                    <a:pt x="188" y="196797"/>
                  </a:lnTo>
                  <a:lnTo>
                    <a:pt x="0" y="245687"/>
                  </a:lnTo>
                  <a:lnTo>
                    <a:pt x="0" y="467510"/>
                  </a:lnTo>
                  <a:lnTo>
                    <a:pt x="188" y="516400"/>
                  </a:lnTo>
                  <a:lnTo>
                    <a:pt x="1504" y="555828"/>
                  </a:lnTo>
                  <a:lnTo>
                    <a:pt x="12039" y="611703"/>
                  </a:lnTo>
                  <a:lnTo>
                    <a:pt x="46851" y="666346"/>
                  </a:lnTo>
                  <a:lnTo>
                    <a:pt x="101494" y="701157"/>
                  </a:lnTo>
                  <a:lnTo>
                    <a:pt x="157369" y="711693"/>
                  </a:lnTo>
                  <a:lnTo>
                    <a:pt x="196797" y="713010"/>
                  </a:lnTo>
                  <a:lnTo>
                    <a:pt x="245687" y="713198"/>
                  </a:lnTo>
                  <a:lnTo>
                    <a:pt x="4549604" y="713198"/>
                  </a:lnTo>
                  <a:lnTo>
                    <a:pt x="4598495" y="713010"/>
                  </a:lnTo>
                  <a:lnTo>
                    <a:pt x="4637924" y="711693"/>
                  </a:lnTo>
                  <a:lnTo>
                    <a:pt x="4693799" y="701157"/>
                  </a:lnTo>
                  <a:lnTo>
                    <a:pt x="4748442" y="666346"/>
                  </a:lnTo>
                  <a:lnTo>
                    <a:pt x="4783253" y="611703"/>
                  </a:lnTo>
                  <a:lnTo>
                    <a:pt x="4793788" y="555828"/>
                  </a:lnTo>
                  <a:lnTo>
                    <a:pt x="4795105" y="516400"/>
                  </a:lnTo>
                  <a:lnTo>
                    <a:pt x="4795293" y="467510"/>
                  </a:lnTo>
                  <a:lnTo>
                    <a:pt x="4795293" y="245687"/>
                  </a:lnTo>
                  <a:lnTo>
                    <a:pt x="4795105" y="196797"/>
                  </a:lnTo>
                  <a:lnTo>
                    <a:pt x="4793788" y="157369"/>
                  </a:lnTo>
                  <a:lnTo>
                    <a:pt x="4783253" y="101494"/>
                  </a:lnTo>
                  <a:lnTo>
                    <a:pt x="4748442" y="46851"/>
                  </a:lnTo>
                  <a:lnTo>
                    <a:pt x="4693799" y="12039"/>
                  </a:lnTo>
                  <a:lnTo>
                    <a:pt x="4637924" y="1504"/>
                  </a:lnTo>
                  <a:lnTo>
                    <a:pt x="4598495" y="188"/>
                  </a:lnTo>
                  <a:lnTo>
                    <a:pt x="4549604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2228847" y="6576965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40">
                  <a:moveTo>
                    <a:pt x="245688" y="0"/>
                  </a:moveTo>
                  <a:lnTo>
                    <a:pt x="4549604" y="0"/>
                  </a:lnTo>
                  <a:lnTo>
                    <a:pt x="4598495" y="188"/>
                  </a:lnTo>
                  <a:lnTo>
                    <a:pt x="4637924" y="1504"/>
                  </a:lnTo>
                  <a:lnTo>
                    <a:pt x="4693799" y="12039"/>
                  </a:lnTo>
                  <a:lnTo>
                    <a:pt x="4748442" y="46851"/>
                  </a:lnTo>
                  <a:lnTo>
                    <a:pt x="4783253" y="101494"/>
                  </a:lnTo>
                  <a:lnTo>
                    <a:pt x="4793787" y="157369"/>
                  </a:lnTo>
                  <a:lnTo>
                    <a:pt x="4795104" y="196797"/>
                  </a:lnTo>
                  <a:lnTo>
                    <a:pt x="4795292" y="245688"/>
                  </a:lnTo>
                  <a:lnTo>
                    <a:pt x="4795292" y="467509"/>
                  </a:lnTo>
                  <a:lnTo>
                    <a:pt x="4795104" y="516400"/>
                  </a:lnTo>
                  <a:lnTo>
                    <a:pt x="4793787" y="555828"/>
                  </a:lnTo>
                  <a:lnTo>
                    <a:pt x="4783253" y="611703"/>
                  </a:lnTo>
                  <a:lnTo>
                    <a:pt x="4748442" y="666346"/>
                  </a:lnTo>
                  <a:lnTo>
                    <a:pt x="4693799" y="701158"/>
                  </a:lnTo>
                  <a:lnTo>
                    <a:pt x="4637924" y="711692"/>
                  </a:lnTo>
                  <a:lnTo>
                    <a:pt x="4598495" y="713009"/>
                  </a:lnTo>
                  <a:lnTo>
                    <a:pt x="4549604" y="713197"/>
                  </a:lnTo>
                  <a:lnTo>
                    <a:pt x="245688" y="713197"/>
                  </a:lnTo>
                  <a:lnTo>
                    <a:pt x="196797" y="713009"/>
                  </a:lnTo>
                  <a:lnTo>
                    <a:pt x="157369" y="711692"/>
                  </a:lnTo>
                  <a:lnTo>
                    <a:pt x="101494" y="701158"/>
                  </a:lnTo>
                  <a:lnTo>
                    <a:pt x="46851" y="666346"/>
                  </a:lnTo>
                  <a:lnTo>
                    <a:pt x="12039" y="611703"/>
                  </a:lnTo>
                  <a:lnTo>
                    <a:pt x="1504" y="555828"/>
                  </a:lnTo>
                  <a:lnTo>
                    <a:pt x="188" y="516400"/>
                  </a:lnTo>
                  <a:lnTo>
                    <a:pt x="0" y="467509"/>
                  </a:lnTo>
                  <a:lnTo>
                    <a:pt x="0" y="245688"/>
                  </a:lnTo>
                  <a:lnTo>
                    <a:pt x="188" y="196797"/>
                  </a:lnTo>
                  <a:lnTo>
                    <a:pt x="1504" y="157369"/>
                  </a:lnTo>
                  <a:lnTo>
                    <a:pt x="12039" y="101494"/>
                  </a:lnTo>
                  <a:lnTo>
                    <a:pt x="46851" y="46851"/>
                  </a:lnTo>
                  <a:lnTo>
                    <a:pt x="101494" y="12039"/>
                  </a:lnTo>
                  <a:lnTo>
                    <a:pt x="157369" y="1504"/>
                  </a:lnTo>
                  <a:lnTo>
                    <a:pt x="196797" y="188"/>
                  </a:lnTo>
                  <a:lnTo>
                    <a:pt x="245688" y="0"/>
                  </a:lnTo>
                  <a:close/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140704" y="4050492"/>
            <a:ext cx="1330398" cy="26906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1698" kern="0" dirty="0">
                <a:solidFill>
                  <a:sysClr val="windowText" lastClr="000000"/>
                </a:solidFill>
                <a:latin typeface="Arial"/>
                <a:cs typeface="Arial"/>
              </a:rPr>
              <a:t>Right </a:t>
            </a:r>
            <a:r>
              <a:rPr sz="1698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Subtree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672597" y="2253447"/>
            <a:ext cx="266850" cy="527153"/>
            <a:chOff x="4406605" y="3716100"/>
            <a:chExt cx="440055" cy="869315"/>
          </a:xfrm>
        </p:grpSpPr>
        <p:sp>
          <p:nvSpPr>
            <p:cNvPr id="27" name="object 27"/>
            <p:cNvSpPr/>
            <p:nvPr/>
          </p:nvSpPr>
          <p:spPr>
            <a:xfrm>
              <a:off x="4626493" y="3716100"/>
              <a:ext cx="0" cy="487045"/>
            </a:xfrm>
            <a:custGeom>
              <a:avLst/>
              <a:gdLst/>
              <a:ahLst/>
              <a:cxnLst/>
              <a:rect l="l" t="t" r="r" b="b"/>
              <a:pathLst>
                <a:path h="487045">
                  <a:moveTo>
                    <a:pt x="0" y="0"/>
                  </a:moveTo>
                  <a:lnTo>
                    <a:pt x="0" y="429268"/>
                  </a:lnTo>
                  <a:lnTo>
                    <a:pt x="0" y="486857"/>
                  </a:lnTo>
                </a:path>
              </a:pathLst>
            </a:custGeom>
            <a:ln w="115179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4406605" y="4145368"/>
              <a:ext cx="440055" cy="440055"/>
            </a:xfrm>
            <a:custGeom>
              <a:avLst/>
              <a:gdLst/>
              <a:ahLst/>
              <a:cxnLst/>
              <a:rect l="l" t="t" r="r" b="b"/>
              <a:pathLst>
                <a:path w="440054" h="440054">
                  <a:moveTo>
                    <a:pt x="439777" y="0"/>
                  </a:moveTo>
                  <a:lnTo>
                    <a:pt x="0" y="0"/>
                  </a:lnTo>
                  <a:lnTo>
                    <a:pt x="219888" y="439777"/>
                  </a:lnTo>
                  <a:lnTo>
                    <a:pt x="439777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2672597" y="3378499"/>
            <a:ext cx="266850" cy="527153"/>
            <a:chOff x="4406605" y="5571394"/>
            <a:chExt cx="440055" cy="869315"/>
          </a:xfrm>
        </p:grpSpPr>
        <p:sp>
          <p:nvSpPr>
            <p:cNvPr id="30" name="object 30"/>
            <p:cNvSpPr/>
            <p:nvPr/>
          </p:nvSpPr>
          <p:spPr>
            <a:xfrm>
              <a:off x="4626493" y="5571394"/>
              <a:ext cx="0" cy="487045"/>
            </a:xfrm>
            <a:custGeom>
              <a:avLst/>
              <a:gdLst/>
              <a:ahLst/>
              <a:cxnLst/>
              <a:rect l="l" t="t" r="r" b="b"/>
              <a:pathLst>
                <a:path h="487045">
                  <a:moveTo>
                    <a:pt x="0" y="0"/>
                  </a:moveTo>
                  <a:lnTo>
                    <a:pt x="0" y="429268"/>
                  </a:lnTo>
                  <a:lnTo>
                    <a:pt x="0" y="486857"/>
                  </a:lnTo>
                </a:path>
              </a:pathLst>
            </a:custGeom>
            <a:ln w="115179">
              <a:solidFill>
                <a:srgbClr val="F8BA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4406605" y="6000662"/>
              <a:ext cx="440055" cy="440055"/>
            </a:xfrm>
            <a:custGeom>
              <a:avLst/>
              <a:gdLst/>
              <a:ahLst/>
              <a:cxnLst/>
              <a:rect l="l" t="t" r="r" b="b"/>
              <a:pathLst>
                <a:path w="440054" h="440054">
                  <a:moveTo>
                    <a:pt x="439777" y="0"/>
                  </a:moveTo>
                  <a:lnTo>
                    <a:pt x="0" y="0"/>
                  </a:lnTo>
                  <a:lnTo>
                    <a:pt x="219888" y="439777"/>
                  </a:lnTo>
                  <a:lnTo>
                    <a:pt x="439777" y="0"/>
                  </a:lnTo>
                  <a:close/>
                </a:path>
              </a:pathLst>
            </a:custGeom>
            <a:solidFill>
              <a:srgbClr val="F8BA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118598" y="5695604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N1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955666" y="5695604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N2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472269" y="5812580"/>
            <a:ext cx="350024" cy="83944"/>
            <a:chOff x="4076249" y="9585375"/>
            <a:chExt cx="577215" cy="138430"/>
          </a:xfrm>
        </p:grpSpPr>
        <p:sp>
          <p:nvSpPr>
            <p:cNvPr id="35" name="object 35"/>
            <p:cNvSpPr/>
            <p:nvPr/>
          </p:nvSpPr>
          <p:spPr>
            <a:xfrm>
              <a:off x="4076249" y="9654483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60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4514712" y="9585375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3890974" y="5695604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N4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407578" y="5812580"/>
            <a:ext cx="350024" cy="83944"/>
            <a:chOff x="5618642" y="9585375"/>
            <a:chExt cx="577215" cy="138430"/>
          </a:xfrm>
        </p:grpSpPr>
        <p:sp>
          <p:nvSpPr>
            <p:cNvPr id="39" name="object 39"/>
            <p:cNvSpPr/>
            <p:nvPr/>
          </p:nvSpPr>
          <p:spPr>
            <a:xfrm>
              <a:off x="5618642" y="9654483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60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6057104" y="9585375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4800336" y="5695604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N8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4318341" y="5812580"/>
            <a:ext cx="350024" cy="83944"/>
            <a:chOff x="7120559" y="9585375"/>
            <a:chExt cx="577215" cy="138430"/>
          </a:xfrm>
        </p:grpSpPr>
        <p:sp>
          <p:nvSpPr>
            <p:cNvPr id="43" name="object 43"/>
            <p:cNvSpPr/>
            <p:nvPr/>
          </p:nvSpPr>
          <p:spPr>
            <a:xfrm>
              <a:off x="7120559" y="9654483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7559021" y="9585375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5712503" y="5695604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N9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5229105" y="5812580"/>
            <a:ext cx="350024" cy="83944"/>
            <a:chOff x="8622476" y="9585375"/>
            <a:chExt cx="577215" cy="138430"/>
          </a:xfrm>
        </p:grpSpPr>
        <p:sp>
          <p:nvSpPr>
            <p:cNvPr id="47" name="object 47"/>
            <p:cNvSpPr/>
            <p:nvPr/>
          </p:nvSpPr>
          <p:spPr>
            <a:xfrm>
              <a:off x="8622476" y="9654483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9060939" y="9585375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6646405" y="5695604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N5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6163012" y="5812580"/>
            <a:ext cx="350024" cy="83944"/>
            <a:chOff x="10162557" y="9585375"/>
            <a:chExt cx="577215" cy="138430"/>
          </a:xfrm>
        </p:grpSpPr>
        <p:sp>
          <p:nvSpPr>
            <p:cNvPr id="51" name="object 51"/>
            <p:cNvSpPr/>
            <p:nvPr/>
          </p:nvSpPr>
          <p:spPr>
            <a:xfrm>
              <a:off x="10162557" y="9654483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10601017" y="9585375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7555770" y="5695604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N3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7072370" y="5812580"/>
            <a:ext cx="350024" cy="83944"/>
            <a:chOff x="11662157" y="9585375"/>
            <a:chExt cx="577215" cy="138430"/>
          </a:xfrm>
        </p:grpSpPr>
        <p:sp>
          <p:nvSpPr>
            <p:cNvPr id="55" name="object 55"/>
            <p:cNvSpPr/>
            <p:nvPr/>
          </p:nvSpPr>
          <p:spPr>
            <a:xfrm>
              <a:off x="11662157" y="9654483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12100626" y="9585375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8465133" y="5695604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N6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7981735" y="5812580"/>
            <a:ext cx="350024" cy="83944"/>
            <a:chOff x="13161767" y="9585375"/>
            <a:chExt cx="577215" cy="138430"/>
          </a:xfrm>
        </p:grpSpPr>
        <p:sp>
          <p:nvSpPr>
            <p:cNvPr id="59" name="object 59"/>
            <p:cNvSpPr/>
            <p:nvPr/>
          </p:nvSpPr>
          <p:spPr>
            <a:xfrm>
              <a:off x="13161767" y="9654483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13600224" y="9585375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9289045" y="5695604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N7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8805646" y="5812580"/>
            <a:ext cx="350024" cy="83944"/>
            <a:chOff x="14520457" y="9585375"/>
            <a:chExt cx="577215" cy="138430"/>
          </a:xfrm>
        </p:grpSpPr>
        <p:sp>
          <p:nvSpPr>
            <p:cNvPr id="63" name="object 63"/>
            <p:cNvSpPr/>
            <p:nvPr/>
          </p:nvSpPr>
          <p:spPr>
            <a:xfrm>
              <a:off x="14520457" y="9654483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14958926" y="9585375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7426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139074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515601">
              <a:spcBef>
                <a:spcPts val="76"/>
              </a:spcBef>
            </a:pPr>
            <a:r>
              <a:rPr sz="4487" spc="-139" dirty="0"/>
              <a:t>Binary</a:t>
            </a:r>
            <a:r>
              <a:rPr sz="4487" spc="-176" dirty="0"/>
              <a:t> </a:t>
            </a:r>
            <a:r>
              <a:rPr sz="4487" spc="-572" dirty="0"/>
              <a:t>T</a:t>
            </a:r>
            <a:r>
              <a:rPr sz="4487" spc="-206" dirty="0"/>
              <a:t>r</a:t>
            </a:r>
            <a:r>
              <a:rPr sz="4487" spc="-124" dirty="0"/>
              <a:t>e</a:t>
            </a:r>
            <a:r>
              <a:rPr sz="4487" spc="-33" dirty="0"/>
              <a:t>e</a:t>
            </a:r>
            <a:r>
              <a:rPr sz="4487" spc="-176" dirty="0"/>
              <a:t> </a:t>
            </a:r>
            <a:r>
              <a:rPr sz="4487" dirty="0"/>
              <a:t>-</a:t>
            </a:r>
            <a:r>
              <a:rPr sz="4487" spc="-188" dirty="0"/>
              <a:t> </a:t>
            </a:r>
            <a:r>
              <a:rPr sz="4487" spc="-88" dirty="0"/>
              <a:t>PreOrder</a:t>
            </a:r>
            <a:r>
              <a:rPr sz="4487" spc="-179" dirty="0"/>
              <a:t> </a:t>
            </a:r>
            <a:r>
              <a:rPr sz="4487" spc="-628" dirty="0"/>
              <a:t>T</a:t>
            </a:r>
            <a:r>
              <a:rPr sz="4487" spc="-185" dirty="0"/>
              <a:t>raversal</a:t>
            </a:r>
            <a:endParaRPr sz="4487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3454" y="1321935"/>
            <a:ext cx="6502407" cy="420093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024791" y="1435056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N1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17977" y="2355473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N2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54043" y="2355473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N3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46061" y="3490402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N4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14698" y="3490402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N5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13926" y="3490402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N6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34548" y="3490402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N7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57123" y="4950801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N8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25761" y="4950801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N9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18598" y="5695604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N1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55666" y="5695604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N2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472269" y="5812580"/>
            <a:ext cx="350024" cy="83944"/>
            <a:chOff x="4076249" y="9585375"/>
            <a:chExt cx="577215" cy="138430"/>
          </a:xfrm>
        </p:grpSpPr>
        <p:sp>
          <p:nvSpPr>
            <p:cNvPr id="17" name="object 17"/>
            <p:cNvSpPr/>
            <p:nvPr/>
          </p:nvSpPr>
          <p:spPr>
            <a:xfrm>
              <a:off x="4076249" y="9654483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60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4514712" y="9585375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890974" y="5695604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N4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407578" y="5812580"/>
            <a:ext cx="350024" cy="83944"/>
            <a:chOff x="5618642" y="9585375"/>
            <a:chExt cx="577215" cy="138430"/>
          </a:xfrm>
        </p:grpSpPr>
        <p:sp>
          <p:nvSpPr>
            <p:cNvPr id="21" name="object 21"/>
            <p:cNvSpPr/>
            <p:nvPr/>
          </p:nvSpPr>
          <p:spPr>
            <a:xfrm>
              <a:off x="5618642" y="9654483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60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6057104" y="9585375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800336" y="5695604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N8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318341" y="5812580"/>
            <a:ext cx="350024" cy="83944"/>
            <a:chOff x="7120559" y="9585375"/>
            <a:chExt cx="577215" cy="138430"/>
          </a:xfrm>
        </p:grpSpPr>
        <p:sp>
          <p:nvSpPr>
            <p:cNvPr id="25" name="object 25"/>
            <p:cNvSpPr/>
            <p:nvPr/>
          </p:nvSpPr>
          <p:spPr>
            <a:xfrm>
              <a:off x="7120559" y="9654483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7559021" y="9585375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712503" y="5695604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N9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229105" y="5812580"/>
            <a:ext cx="350024" cy="83944"/>
            <a:chOff x="8622476" y="9585375"/>
            <a:chExt cx="577215" cy="138430"/>
          </a:xfrm>
        </p:grpSpPr>
        <p:sp>
          <p:nvSpPr>
            <p:cNvPr id="29" name="object 29"/>
            <p:cNvSpPr/>
            <p:nvPr/>
          </p:nvSpPr>
          <p:spPr>
            <a:xfrm>
              <a:off x="8622476" y="9654483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9060939" y="9585375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646405" y="5695604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N5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163012" y="5812580"/>
            <a:ext cx="350024" cy="83944"/>
            <a:chOff x="10162557" y="9585375"/>
            <a:chExt cx="577215" cy="138430"/>
          </a:xfrm>
        </p:grpSpPr>
        <p:sp>
          <p:nvSpPr>
            <p:cNvPr id="33" name="object 33"/>
            <p:cNvSpPr/>
            <p:nvPr/>
          </p:nvSpPr>
          <p:spPr>
            <a:xfrm>
              <a:off x="10162557" y="9654483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10601017" y="9585375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7555770" y="5695604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N3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7072370" y="5812580"/>
            <a:ext cx="350024" cy="83944"/>
            <a:chOff x="11662157" y="9585375"/>
            <a:chExt cx="577215" cy="138430"/>
          </a:xfrm>
        </p:grpSpPr>
        <p:sp>
          <p:nvSpPr>
            <p:cNvPr id="37" name="object 37"/>
            <p:cNvSpPr/>
            <p:nvPr/>
          </p:nvSpPr>
          <p:spPr>
            <a:xfrm>
              <a:off x="11662157" y="9654483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12100626" y="9585375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8465133" y="5695604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N6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7981735" y="5812580"/>
            <a:ext cx="350024" cy="83944"/>
            <a:chOff x="13161767" y="9585375"/>
            <a:chExt cx="577215" cy="138430"/>
          </a:xfrm>
        </p:grpSpPr>
        <p:sp>
          <p:nvSpPr>
            <p:cNvPr id="41" name="object 41"/>
            <p:cNvSpPr/>
            <p:nvPr/>
          </p:nvSpPr>
          <p:spPr>
            <a:xfrm>
              <a:off x="13161767" y="9654483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13600224" y="9585375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9289045" y="5695604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N7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8805646" y="5812580"/>
            <a:ext cx="350024" cy="83944"/>
            <a:chOff x="14520457" y="9585375"/>
            <a:chExt cx="577215" cy="138430"/>
          </a:xfrm>
        </p:grpSpPr>
        <p:sp>
          <p:nvSpPr>
            <p:cNvPr id="45" name="object 45"/>
            <p:cNvSpPr/>
            <p:nvPr/>
          </p:nvSpPr>
          <p:spPr>
            <a:xfrm>
              <a:off x="14520457" y="9654483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14958926" y="9585375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39551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139074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515601">
              <a:spcBef>
                <a:spcPts val="76"/>
              </a:spcBef>
            </a:pPr>
            <a:r>
              <a:rPr sz="4487" spc="-139" dirty="0"/>
              <a:t>Binary</a:t>
            </a:r>
            <a:r>
              <a:rPr sz="4487" spc="-176" dirty="0"/>
              <a:t> </a:t>
            </a:r>
            <a:r>
              <a:rPr sz="4487" spc="-572" dirty="0"/>
              <a:t>T</a:t>
            </a:r>
            <a:r>
              <a:rPr sz="4487" spc="-206" dirty="0"/>
              <a:t>r</a:t>
            </a:r>
            <a:r>
              <a:rPr sz="4487" spc="-124" dirty="0"/>
              <a:t>e</a:t>
            </a:r>
            <a:r>
              <a:rPr sz="4487" spc="-33" dirty="0"/>
              <a:t>e</a:t>
            </a:r>
            <a:r>
              <a:rPr sz="4487" spc="-176" dirty="0"/>
              <a:t> </a:t>
            </a:r>
            <a:r>
              <a:rPr sz="4487" dirty="0"/>
              <a:t>-</a:t>
            </a:r>
            <a:r>
              <a:rPr sz="4487" spc="-258" dirty="0"/>
              <a:t> </a:t>
            </a:r>
            <a:r>
              <a:rPr sz="4487" spc="-6" dirty="0"/>
              <a:t>InOrder</a:t>
            </a:r>
            <a:r>
              <a:rPr sz="4487" spc="-200" dirty="0"/>
              <a:t> </a:t>
            </a:r>
            <a:r>
              <a:rPr sz="4487" spc="-628" dirty="0"/>
              <a:t>T</a:t>
            </a:r>
            <a:r>
              <a:rPr sz="4487" spc="-185" dirty="0"/>
              <a:t>raversal</a:t>
            </a:r>
            <a:endParaRPr sz="4487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3797" y="1169341"/>
            <a:ext cx="7008538" cy="441404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598474" y="1328950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N1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91660" y="224936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N2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27727" y="224936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N3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19747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N4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88383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N5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87611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N6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08232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N7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30808" y="4844695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N8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99446" y="4844695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N9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342478" y="1728650"/>
            <a:ext cx="2927261" cy="451681"/>
            <a:chOff x="2213141" y="2850671"/>
            <a:chExt cx="4827270" cy="744855"/>
          </a:xfrm>
        </p:grpSpPr>
        <p:sp>
          <p:nvSpPr>
            <p:cNvPr id="15" name="object 15"/>
            <p:cNvSpPr/>
            <p:nvPr/>
          </p:nvSpPr>
          <p:spPr>
            <a:xfrm>
              <a:off x="2228847" y="2866377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4549604" y="0"/>
                  </a:moveTo>
                  <a:lnTo>
                    <a:pt x="245687" y="0"/>
                  </a:lnTo>
                  <a:lnTo>
                    <a:pt x="196797" y="188"/>
                  </a:lnTo>
                  <a:lnTo>
                    <a:pt x="157369" y="1505"/>
                  </a:lnTo>
                  <a:lnTo>
                    <a:pt x="126052" y="5079"/>
                  </a:lnTo>
                  <a:lnTo>
                    <a:pt x="101494" y="12040"/>
                  </a:lnTo>
                  <a:lnTo>
                    <a:pt x="46851" y="46851"/>
                  </a:lnTo>
                  <a:lnTo>
                    <a:pt x="12039" y="101494"/>
                  </a:lnTo>
                  <a:lnTo>
                    <a:pt x="1504" y="157369"/>
                  </a:lnTo>
                  <a:lnTo>
                    <a:pt x="188" y="196797"/>
                  </a:lnTo>
                  <a:lnTo>
                    <a:pt x="0" y="245688"/>
                  </a:lnTo>
                  <a:lnTo>
                    <a:pt x="0" y="467510"/>
                  </a:lnTo>
                  <a:lnTo>
                    <a:pt x="188" y="516401"/>
                  </a:lnTo>
                  <a:lnTo>
                    <a:pt x="1504" y="555829"/>
                  </a:lnTo>
                  <a:lnTo>
                    <a:pt x="12039" y="611703"/>
                  </a:lnTo>
                  <a:lnTo>
                    <a:pt x="46851" y="666347"/>
                  </a:lnTo>
                  <a:lnTo>
                    <a:pt x="101494" y="701158"/>
                  </a:lnTo>
                  <a:lnTo>
                    <a:pt x="157369" y="711693"/>
                  </a:lnTo>
                  <a:lnTo>
                    <a:pt x="196797" y="713010"/>
                  </a:lnTo>
                  <a:lnTo>
                    <a:pt x="245687" y="713198"/>
                  </a:lnTo>
                  <a:lnTo>
                    <a:pt x="4549604" y="713198"/>
                  </a:lnTo>
                  <a:lnTo>
                    <a:pt x="4598495" y="713010"/>
                  </a:lnTo>
                  <a:lnTo>
                    <a:pt x="4637924" y="711693"/>
                  </a:lnTo>
                  <a:lnTo>
                    <a:pt x="4693799" y="701158"/>
                  </a:lnTo>
                  <a:lnTo>
                    <a:pt x="4748442" y="666347"/>
                  </a:lnTo>
                  <a:lnTo>
                    <a:pt x="4783253" y="611703"/>
                  </a:lnTo>
                  <a:lnTo>
                    <a:pt x="4793788" y="555829"/>
                  </a:lnTo>
                  <a:lnTo>
                    <a:pt x="4795105" y="516401"/>
                  </a:lnTo>
                  <a:lnTo>
                    <a:pt x="4795293" y="467510"/>
                  </a:lnTo>
                  <a:lnTo>
                    <a:pt x="4795293" y="245688"/>
                  </a:lnTo>
                  <a:lnTo>
                    <a:pt x="4795105" y="196797"/>
                  </a:lnTo>
                  <a:lnTo>
                    <a:pt x="4793788" y="157369"/>
                  </a:lnTo>
                  <a:lnTo>
                    <a:pt x="4783253" y="101494"/>
                  </a:lnTo>
                  <a:lnTo>
                    <a:pt x="4748442" y="46851"/>
                  </a:lnTo>
                  <a:lnTo>
                    <a:pt x="4693799" y="12040"/>
                  </a:lnTo>
                  <a:lnTo>
                    <a:pt x="4637924" y="1505"/>
                  </a:lnTo>
                  <a:lnTo>
                    <a:pt x="4598495" y="188"/>
                  </a:lnTo>
                  <a:lnTo>
                    <a:pt x="4549604" y="0"/>
                  </a:lnTo>
                  <a:close/>
                </a:path>
              </a:pathLst>
            </a:custGeom>
            <a:solidFill>
              <a:srgbClr val="F8BA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228847" y="2866377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245688" y="0"/>
                  </a:moveTo>
                  <a:lnTo>
                    <a:pt x="4549604" y="0"/>
                  </a:lnTo>
                  <a:lnTo>
                    <a:pt x="4598495" y="188"/>
                  </a:lnTo>
                  <a:lnTo>
                    <a:pt x="4637924" y="1504"/>
                  </a:lnTo>
                  <a:lnTo>
                    <a:pt x="4693799" y="12039"/>
                  </a:lnTo>
                  <a:lnTo>
                    <a:pt x="4748442" y="46851"/>
                  </a:lnTo>
                  <a:lnTo>
                    <a:pt x="4783253" y="101494"/>
                  </a:lnTo>
                  <a:lnTo>
                    <a:pt x="4793787" y="157369"/>
                  </a:lnTo>
                  <a:lnTo>
                    <a:pt x="4795104" y="196797"/>
                  </a:lnTo>
                  <a:lnTo>
                    <a:pt x="4795292" y="245688"/>
                  </a:lnTo>
                  <a:lnTo>
                    <a:pt x="4795292" y="467509"/>
                  </a:lnTo>
                  <a:lnTo>
                    <a:pt x="4795104" y="516400"/>
                  </a:lnTo>
                  <a:lnTo>
                    <a:pt x="4793787" y="555828"/>
                  </a:lnTo>
                  <a:lnTo>
                    <a:pt x="4783253" y="611703"/>
                  </a:lnTo>
                  <a:lnTo>
                    <a:pt x="4748442" y="666346"/>
                  </a:lnTo>
                  <a:lnTo>
                    <a:pt x="4693799" y="701158"/>
                  </a:lnTo>
                  <a:lnTo>
                    <a:pt x="4637924" y="711692"/>
                  </a:lnTo>
                  <a:lnTo>
                    <a:pt x="4598495" y="713009"/>
                  </a:lnTo>
                  <a:lnTo>
                    <a:pt x="4549604" y="713197"/>
                  </a:lnTo>
                  <a:lnTo>
                    <a:pt x="245688" y="713197"/>
                  </a:lnTo>
                  <a:lnTo>
                    <a:pt x="196797" y="713009"/>
                  </a:lnTo>
                  <a:lnTo>
                    <a:pt x="157369" y="711692"/>
                  </a:lnTo>
                  <a:lnTo>
                    <a:pt x="101494" y="701158"/>
                  </a:lnTo>
                  <a:lnTo>
                    <a:pt x="46851" y="666346"/>
                  </a:lnTo>
                  <a:lnTo>
                    <a:pt x="12039" y="611703"/>
                  </a:lnTo>
                  <a:lnTo>
                    <a:pt x="1504" y="555828"/>
                  </a:lnTo>
                  <a:lnTo>
                    <a:pt x="188" y="516400"/>
                  </a:lnTo>
                  <a:lnTo>
                    <a:pt x="0" y="467509"/>
                  </a:lnTo>
                  <a:lnTo>
                    <a:pt x="0" y="245688"/>
                  </a:lnTo>
                  <a:lnTo>
                    <a:pt x="188" y="196797"/>
                  </a:lnTo>
                  <a:lnTo>
                    <a:pt x="1504" y="157369"/>
                  </a:lnTo>
                  <a:lnTo>
                    <a:pt x="12039" y="101494"/>
                  </a:lnTo>
                  <a:lnTo>
                    <a:pt x="46851" y="46851"/>
                  </a:lnTo>
                  <a:lnTo>
                    <a:pt x="101494" y="12039"/>
                  </a:lnTo>
                  <a:lnTo>
                    <a:pt x="157369" y="1504"/>
                  </a:lnTo>
                  <a:lnTo>
                    <a:pt x="196797" y="188"/>
                  </a:lnTo>
                  <a:lnTo>
                    <a:pt x="245688" y="0"/>
                  </a:lnTo>
                  <a:close/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210650" y="1800388"/>
            <a:ext cx="1190620" cy="26906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1698" kern="0" dirty="0">
                <a:solidFill>
                  <a:sysClr val="windowText" lastClr="000000"/>
                </a:solidFill>
                <a:latin typeface="Arial"/>
                <a:cs typeface="Arial"/>
              </a:rPr>
              <a:t>Left</a:t>
            </a:r>
            <a:r>
              <a:rPr sz="1698" kern="0" spc="27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698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Subtree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345653" y="2856876"/>
            <a:ext cx="2920715" cy="445520"/>
            <a:chOff x="2218376" y="4711200"/>
            <a:chExt cx="4816475" cy="734695"/>
          </a:xfrm>
        </p:grpSpPr>
        <p:sp>
          <p:nvSpPr>
            <p:cNvPr id="19" name="object 19"/>
            <p:cNvSpPr/>
            <p:nvPr/>
          </p:nvSpPr>
          <p:spPr>
            <a:xfrm>
              <a:off x="2228847" y="4721670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4549604" y="0"/>
                  </a:moveTo>
                  <a:lnTo>
                    <a:pt x="245687" y="0"/>
                  </a:lnTo>
                  <a:lnTo>
                    <a:pt x="196797" y="188"/>
                  </a:lnTo>
                  <a:lnTo>
                    <a:pt x="157369" y="1505"/>
                  </a:lnTo>
                  <a:lnTo>
                    <a:pt x="126052" y="5079"/>
                  </a:lnTo>
                  <a:lnTo>
                    <a:pt x="101494" y="12040"/>
                  </a:lnTo>
                  <a:lnTo>
                    <a:pt x="46851" y="46851"/>
                  </a:lnTo>
                  <a:lnTo>
                    <a:pt x="12039" y="101494"/>
                  </a:lnTo>
                  <a:lnTo>
                    <a:pt x="1504" y="157369"/>
                  </a:lnTo>
                  <a:lnTo>
                    <a:pt x="188" y="196797"/>
                  </a:lnTo>
                  <a:lnTo>
                    <a:pt x="0" y="245688"/>
                  </a:lnTo>
                  <a:lnTo>
                    <a:pt x="0" y="467510"/>
                  </a:lnTo>
                  <a:lnTo>
                    <a:pt x="188" y="516401"/>
                  </a:lnTo>
                  <a:lnTo>
                    <a:pt x="1504" y="555829"/>
                  </a:lnTo>
                  <a:lnTo>
                    <a:pt x="12039" y="611703"/>
                  </a:lnTo>
                  <a:lnTo>
                    <a:pt x="46851" y="666347"/>
                  </a:lnTo>
                  <a:lnTo>
                    <a:pt x="101494" y="701158"/>
                  </a:lnTo>
                  <a:lnTo>
                    <a:pt x="157369" y="711693"/>
                  </a:lnTo>
                  <a:lnTo>
                    <a:pt x="196797" y="713010"/>
                  </a:lnTo>
                  <a:lnTo>
                    <a:pt x="245687" y="713198"/>
                  </a:lnTo>
                  <a:lnTo>
                    <a:pt x="4549604" y="713198"/>
                  </a:lnTo>
                  <a:lnTo>
                    <a:pt x="4598495" y="713010"/>
                  </a:lnTo>
                  <a:lnTo>
                    <a:pt x="4637924" y="711693"/>
                  </a:lnTo>
                  <a:lnTo>
                    <a:pt x="4693799" y="701158"/>
                  </a:lnTo>
                  <a:lnTo>
                    <a:pt x="4748442" y="666347"/>
                  </a:lnTo>
                  <a:lnTo>
                    <a:pt x="4783253" y="611703"/>
                  </a:lnTo>
                  <a:lnTo>
                    <a:pt x="4793788" y="555829"/>
                  </a:lnTo>
                  <a:lnTo>
                    <a:pt x="4795105" y="516401"/>
                  </a:lnTo>
                  <a:lnTo>
                    <a:pt x="4795293" y="467510"/>
                  </a:lnTo>
                  <a:lnTo>
                    <a:pt x="4795293" y="245688"/>
                  </a:lnTo>
                  <a:lnTo>
                    <a:pt x="4795105" y="196797"/>
                  </a:lnTo>
                  <a:lnTo>
                    <a:pt x="4793788" y="157369"/>
                  </a:lnTo>
                  <a:lnTo>
                    <a:pt x="4783253" y="101494"/>
                  </a:lnTo>
                  <a:lnTo>
                    <a:pt x="4748442" y="46851"/>
                  </a:lnTo>
                  <a:lnTo>
                    <a:pt x="4693799" y="12040"/>
                  </a:lnTo>
                  <a:lnTo>
                    <a:pt x="4637924" y="1505"/>
                  </a:lnTo>
                  <a:lnTo>
                    <a:pt x="4598495" y="188"/>
                  </a:lnTo>
                  <a:lnTo>
                    <a:pt x="4549604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2228847" y="4721670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245688" y="0"/>
                  </a:moveTo>
                  <a:lnTo>
                    <a:pt x="4549604" y="0"/>
                  </a:lnTo>
                  <a:lnTo>
                    <a:pt x="4598495" y="188"/>
                  </a:lnTo>
                  <a:lnTo>
                    <a:pt x="4637924" y="1504"/>
                  </a:lnTo>
                  <a:lnTo>
                    <a:pt x="4693799" y="12039"/>
                  </a:lnTo>
                  <a:lnTo>
                    <a:pt x="4748442" y="46851"/>
                  </a:lnTo>
                  <a:lnTo>
                    <a:pt x="4783253" y="101494"/>
                  </a:lnTo>
                  <a:lnTo>
                    <a:pt x="4793787" y="157369"/>
                  </a:lnTo>
                  <a:lnTo>
                    <a:pt x="4795104" y="196797"/>
                  </a:lnTo>
                  <a:lnTo>
                    <a:pt x="4795292" y="245688"/>
                  </a:lnTo>
                  <a:lnTo>
                    <a:pt x="4795292" y="467509"/>
                  </a:lnTo>
                  <a:lnTo>
                    <a:pt x="4795104" y="516400"/>
                  </a:lnTo>
                  <a:lnTo>
                    <a:pt x="4793787" y="555828"/>
                  </a:lnTo>
                  <a:lnTo>
                    <a:pt x="4783253" y="611703"/>
                  </a:lnTo>
                  <a:lnTo>
                    <a:pt x="4748442" y="666346"/>
                  </a:lnTo>
                  <a:lnTo>
                    <a:pt x="4693799" y="701158"/>
                  </a:lnTo>
                  <a:lnTo>
                    <a:pt x="4637924" y="711692"/>
                  </a:lnTo>
                  <a:lnTo>
                    <a:pt x="4598495" y="713009"/>
                  </a:lnTo>
                  <a:lnTo>
                    <a:pt x="4549604" y="713197"/>
                  </a:lnTo>
                  <a:lnTo>
                    <a:pt x="245688" y="713197"/>
                  </a:lnTo>
                  <a:lnTo>
                    <a:pt x="196797" y="713009"/>
                  </a:lnTo>
                  <a:lnTo>
                    <a:pt x="157369" y="711692"/>
                  </a:lnTo>
                  <a:lnTo>
                    <a:pt x="101494" y="701158"/>
                  </a:lnTo>
                  <a:lnTo>
                    <a:pt x="46851" y="666346"/>
                  </a:lnTo>
                  <a:lnTo>
                    <a:pt x="12039" y="611703"/>
                  </a:lnTo>
                  <a:lnTo>
                    <a:pt x="1504" y="555828"/>
                  </a:lnTo>
                  <a:lnTo>
                    <a:pt x="188" y="516400"/>
                  </a:lnTo>
                  <a:lnTo>
                    <a:pt x="0" y="467509"/>
                  </a:lnTo>
                  <a:lnTo>
                    <a:pt x="0" y="245688"/>
                  </a:lnTo>
                  <a:lnTo>
                    <a:pt x="188" y="196797"/>
                  </a:lnTo>
                  <a:lnTo>
                    <a:pt x="1504" y="157369"/>
                  </a:lnTo>
                  <a:lnTo>
                    <a:pt x="12039" y="101494"/>
                  </a:lnTo>
                  <a:lnTo>
                    <a:pt x="46851" y="46851"/>
                  </a:lnTo>
                  <a:lnTo>
                    <a:pt x="101494" y="12039"/>
                  </a:lnTo>
                  <a:lnTo>
                    <a:pt x="157369" y="1504"/>
                  </a:lnTo>
                  <a:lnTo>
                    <a:pt x="196797" y="188"/>
                  </a:lnTo>
                  <a:lnTo>
                    <a:pt x="245688" y="0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266418" y="2923351"/>
            <a:ext cx="1079336" cy="26906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1698" kern="0" dirty="0">
                <a:solidFill>
                  <a:sysClr val="windowText" lastClr="000000"/>
                </a:solidFill>
                <a:latin typeface="Arial"/>
                <a:cs typeface="Arial"/>
              </a:rPr>
              <a:t>Root </a:t>
            </a:r>
            <a:r>
              <a:rPr sz="1698" kern="0" spc="49" dirty="0">
                <a:solidFill>
                  <a:sysClr val="windowText" lastClr="000000"/>
                </a:solidFill>
                <a:latin typeface="Arial"/>
                <a:cs typeface="Arial"/>
              </a:rPr>
              <a:t>Node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342478" y="3978754"/>
            <a:ext cx="2927261" cy="451681"/>
            <a:chOff x="2213141" y="6561259"/>
            <a:chExt cx="4827270" cy="744855"/>
          </a:xfrm>
        </p:grpSpPr>
        <p:sp>
          <p:nvSpPr>
            <p:cNvPr id="23" name="object 23"/>
            <p:cNvSpPr/>
            <p:nvPr/>
          </p:nvSpPr>
          <p:spPr>
            <a:xfrm>
              <a:off x="2228847" y="6576965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40">
                  <a:moveTo>
                    <a:pt x="4549604" y="0"/>
                  </a:moveTo>
                  <a:lnTo>
                    <a:pt x="245687" y="0"/>
                  </a:lnTo>
                  <a:lnTo>
                    <a:pt x="196797" y="188"/>
                  </a:lnTo>
                  <a:lnTo>
                    <a:pt x="157369" y="1504"/>
                  </a:lnTo>
                  <a:lnTo>
                    <a:pt x="101494" y="12039"/>
                  </a:lnTo>
                  <a:lnTo>
                    <a:pt x="46851" y="46851"/>
                  </a:lnTo>
                  <a:lnTo>
                    <a:pt x="12039" y="101494"/>
                  </a:lnTo>
                  <a:lnTo>
                    <a:pt x="1504" y="157369"/>
                  </a:lnTo>
                  <a:lnTo>
                    <a:pt x="188" y="196797"/>
                  </a:lnTo>
                  <a:lnTo>
                    <a:pt x="0" y="245687"/>
                  </a:lnTo>
                  <a:lnTo>
                    <a:pt x="0" y="467510"/>
                  </a:lnTo>
                  <a:lnTo>
                    <a:pt x="188" y="516400"/>
                  </a:lnTo>
                  <a:lnTo>
                    <a:pt x="1504" y="555828"/>
                  </a:lnTo>
                  <a:lnTo>
                    <a:pt x="12039" y="611703"/>
                  </a:lnTo>
                  <a:lnTo>
                    <a:pt x="46851" y="666346"/>
                  </a:lnTo>
                  <a:lnTo>
                    <a:pt x="101494" y="701157"/>
                  </a:lnTo>
                  <a:lnTo>
                    <a:pt x="157369" y="711693"/>
                  </a:lnTo>
                  <a:lnTo>
                    <a:pt x="196797" y="713010"/>
                  </a:lnTo>
                  <a:lnTo>
                    <a:pt x="245687" y="713198"/>
                  </a:lnTo>
                  <a:lnTo>
                    <a:pt x="4549604" y="713198"/>
                  </a:lnTo>
                  <a:lnTo>
                    <a:pt x="4598495" y="713010"/>
                  </a:lnTo>
                  <a:lnTo>
                    <a:pt x="4637924" y="711693"/>
                  </a:lnTo>
                  <a:lnTo>
                    <a:pt x="4693799" y="701157"/>
                  </a:lnTo>
                  <a:lnTo>
                    <a:pt x="4748442" y="666346"/>
                  </a:lnTo>
                  <a:lnTo>
                    <a:pt x="4783253" y="611703"/>
                  </a:lnTo>
                  <a:lnTo>
                    <a:pt x="4793788" y="555828"/>
                  </a:lnTo>
                  <a:lnTo>
                    <a:pt x="4795105" y="516400"/>
                  </a:lnTo>
                  <a:lnTo>
                    <a:pt x="4795293" y="467510"/>
                  </a:lnTo>
                  <a:lnTo>
                    <a:pt x="4795293" y="245687"/>
                  </a:lnTo>
                  <a:lnTo>
                    <a:pt x="4795105" y="196797"/>
                  </a:lnTo>
                  <a:lnTo>
                    <a:pt x="4793788" y="157369"/>
                  </a:lnTo>
                  <a:lnTo>
                    <a:pt x="4783253" y="101494"/>
                  </a:lnTo>
                  <a:lnTo>
                    <a:pt x="4748442" y="46851"/>
                  </a:lnTo>
                  <a:lnTo>
                    <a:pt x="4693799" y="12039"/>
                  </a:lnTo>
                  <a:lnTo>
                    <a:pt x="4637924" y="1504"/>
                  </a:lnTo>
                  <a:lnTo>
                    <a:pt x="4598495" y="188"/>
                  </a:lnTo>
                  <a:lnTo>
                    <a:pt x="4549604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2228847" y="6576965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40">
                  <a:moveTo>
                    <a:pt x="245688" y="0"/>
                  </a:moveTo>
                  <a:lnTo>
                    <a:pt x="4549604" y="0"/>
                  </a:lnTo>
                  <a:lnTo>
                    <a:pt x="4598495" y="188"/>
                  </a:lnTo>
                  <a:lnTo>
                    <a:pt x="4637924" y="1504"/>
                  </a:lnTo>
                  <a:lnTo>
                    <a:pt x="4693799" y="12039"/>
                  </a:lnTo>
                  <a:lnTo>
                    <a:pt x="4748442" y="46851"/>
                  </a:lnTo>
                  <a:lnTo>
                    <a:pt x="4783253" y="101494"/>
                  </a:lnTo>
                  <a:lnTo>
                    <a:pt x="4793787" y="157369"/>
                  </a:lnTo>
                  <a:lnTo>
                    <a:pt x="4795104" y="196797"/>
                  </a:lnTo>
                  <a:lnTo>
                    <a:pt x="4795292" y="245688"/>
                  </a:lnTo>
                  <a:lnTo>
                    <a:pt x="4795292" y="467509"/>
                  </a:lnTo>
                  <a:lnTo>
                    <a:pt x="4795104" y="516400"/>
                  </a:lnTo>
                  <a:lnTo>
                    <a:pt x="4793787" y="555828"/>
                  </a:lnTo>
                  <a:lnTo>
                    <a:pt x="4783253" y="611703"/>
                  </a:lnTo>
                  <a:lnTo>
                    <a:pt x="4748442" y="666346"/>
                  </a:lnTo>
                  <a:lnTo>
                    <a:pt x="4693799" y="701158"/>
                  </a:lnTo>
                  <a:lnTo>
                    <a:pt x="4637924" y="711692"/>
                  </a:lnTo>
                  <a:lnTo>
                    <a:pt x="4598495" y="713009"/>
                  </a:lnTo>
                  <a:lnTo>
                    <a:pt x="4549604" y="713197"/>
                  </a:lnTo>
                  <a:lnTo>
                    <a:pt x="245688" y="713197"/>
                  </a:lnTo>
                  <a:lnTo>
                    <a:pt x="196797" y="713009"/>
                  </a:lnTo>
                  <a:lnTo>
                    <a:pt x="157369" y="711692"/>
                  </a:lnTo>
                  <a:lnTo>
                    <a:pt x="101494" y="701158"/>
                  </a:lnTo>
                  <a:lnTo>
                    <a:pt x="46851" y="666346"/>
                  </a:lnTo>
                  <a:lnTo>
                    <a:pt x="12039" y="611703"/>
                  </a:lnTo>
                  <a:lnTo>
                    <a:pt x="1504" y="555828"/>
                  </a:lnTo>
                  <a:lnTo>
                    <a:pt x="188" y="516400"/>
                  </a:lnTo>
                  <a:lnTo>
                    <a:pt x="0" y="467509"/>
                  </a:lnTo>
                  <a:lnTo>
                    <a:pt x="0" y="245688"/>
                  </a:lnTo>
                  <a:lnTo>
                    <a:pt x="188" y="196797"/>
                  </a:lnTo>
                  <a:lnTo>
                    <a:pt x="1504" y="157369"/>
                  </a:lnTo>
                  <a:lnTo>
                    <a:pt x="12039" y="101494"/>
                  </a:lnTo>
                  <a:lnTo>
                    <a:pt x="46851" y="46851"/>
                  </a:lnTo>
                  <a:lnTo>
                    <a:pt x="101494" y="12039"/>
                  </a:lnTo>
                  <a:lnTo>
                    <a:pt x="157369" y="1504"/>
                  </a:lnTo>
                  <a:lnTo>
                    <a:pt x="196797" y="188"/>
                  </a:lnTo>
                  <a:lnTo>
                    <a:pt x="245688" y="0"/>
                  </a:lnTo>
                  <a:close/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140704" y="4050492"/>
            <a:ext cx="1330398" cy="26906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1698" kern="0" dirty="0">
                <a:solidFill>
                  <a:sysClr val="windowText" lastClr="000000"/>
                </a:solidFill>
                <a:latin typeface="Arial"/>
                <a:cs typeface="Arial"/>
              </a:rPr>
              <a:t>Right </a:t>
            </a:r>
            <a:r>
              <a:rPr sz="1698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Subtree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672597" y="2253447"/>
            <a:ext cx="266850" cy="527153"/>
            <a:chOff x="4406605" y="3716100"/>
            <a:chExt cx="440055" cy="869315"/>
          </a:xfrm>
        </p:grpSpPr>
        <p:sp>
          <p:nvSpPr>
            <p:cNvPr id="27" name="object 27"/>
            <p:cNvSpPr/>
            <p:nvPr/>
          </p:nvSpPr>
          <p:spPr>
            <a:xfrm>
              <a:off x="4626493" y="3716100"/>
              <a:ext cx="0" cy="487045"/>
            </a:xfrm>
            <a:custGeom>
              <a:avLst/>
              <a:gdLst/>
              <a:ahLst/>
              <a:cxnLst/>
              <a:rect l="l" t="t" r="r" b="b"/>
              <a:pathLst>
                <a:path h="487045">
                  <a:moveTo>
                    <a:pt x="0" y="0"/>
                  </a:moveTo>
                  <a:lnTo>
                    <a:pt x="0" y="429268"/>
                  </a:lnTo>
                  <a:lnTo>
                    <a:pt x="0" y="486857"/>
                  </a:lnTo>
                </a:path>
              </a:pathLst>
            </a:custGeom>
            <a:ln w="115179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4406605" y="4145368"/>
              <a:ext cx="440055" cy="440055"/>
            </a:xfrm>
            <a:custGeom>
              <a:avLst/>
              <a:gdLst/>
              <a:ahLst/>
              <a:cxnLst/>
              <a:rect l="l" t="t" r="r" b="b"/>
              <a:pathLst>
                <a:path w="440054" h="440054">
                  <a:moveTo>
                    <a:pt x="439777" y="0"/>
                  </a:moveTo>
                  <a:lnTo>
                    <a:pt x="0" y="0"/>
                  </a:lnTo>
                  <a:lnTo>
                    <a:pt x="219888" y="439777"/>
                  </a:lnTo>
                  <a:lnTo>
                    <a:pt x="439777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2672597" y="3378499"/>
            <a:ext cx="266850" cy="527153"/>
            <a:chOff x="4406605" y="5571394"/>
            <a:chExt cx="440055" cy="869315"/>
          </a:xfrm>
        </p:grpSpPr>
        <p:sp>
          <p:nvSpPr>
            <p:cNvPr id="30" name="object 30"/>
            <p:cNvSpPr/>
            <p:nvPr/>
          </p:nvSpPr>
          <p:spPr>
            <a:xfrm>
              <a:off x="4626493" y="5571394"/>
              <a:ext cx="0" cy="487045"/>
            </a:xfrm>
            <a:custGeom>
              <a:avLst/>
              <a:gdLst/>
              <a:ahLst/>
              <a:cxnLst/>
              <a:rect l="l" t="t" r="r" b="b"/>
              <a:pathLst>
                <a:path h="487045">
                  <a:moveTo>
                    <a:pt x="0" y="0"/>
                  </a:moveTo>
                  <a:lnTo>
                    <a:pt x="0" y="429268"/>
                  </a:lnTo>
                  <a:lnTo>
                    <a:pt x="0" y="486857"/>
                  </a:lnTo>
                </a:path>
              </a:pathLst>
            </a:custGeom>
            <a:ln w="115179">
              <a:solidFill>
                <a:srgbClr val="F8BA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4406605" y="6000662"/>
              <a:ext cx="440055" cy="440055"/>
            </a:xfrm>
            <a:custGeom>
              <a:avLst/>
              <a:gdLst/>
              <a:ahLst/>
              <a:cxnLst/>
              <a:rect l="l" t="t" r="r" b="b"/>
              <a:pathLst>
                <a:path w="440054" h="440054">
                  <a:moveTo>
                    <a:pt x="439777" y="0"/>
                  </a:moveTo>
                  <a:lnTo>
                    <a:pt x="0" y="0"/>
                  </a:lnTo>
                  <a:lnTo>
                    <a:pt x="219888" y="439777"/>
                  </a:lnTo>
                  <a:lnTo>
                    <a:pt x="439777" y="0"/>
                  </a:lnTo>
                  <a:close/>
                </a:path>
              </a:pathLst>
            </a:custGeom>
            <a:solidFill>
              <a:srgbClr val="F8BA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118598" y="5695604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N8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955666" y="5695604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N4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472269" y="5812580"/>
            <a:ext cx="350024" cy="83944"/>
            <a:chOff x="4076249" y="9585375"/>
            <a:chExt cx="577215" cy="138430"/>
          </a:xfrm>
        </p:grpSpPr>
        <p:sp>
          <p:nvSpPr>
            <p:cNvPr id="35" name="object 35"/>
            <p:cNvSpPr/>
            <p:nvPr/>
          </p:nvSpPr>
          <p:spPr>
            <a:xfrm>
              <a:off x="4076249" y="9654483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60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4514712" y="9585375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07898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139074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515601">
              <a:spcBef>
                <a:spcPts val="76"/>
              </a:spcBef>
            </a:pPr>
            <a:r>
              <a:rPr sz="4487" spc="-139" dirty="0"/>
              <a:t>Binary</a:t>
            </a:r>
            <a:r>
              <a:rPr sz="4487" spc="-176" dirty="0"/>
              <a:t> </a:t>
            </a:r>
            <a:r>
              <a:rPr sz="4487" spc="-572" dirty="0"/>
              <a:t>T</a:t>
            </a:r>
            <a:r>
              <a:rPr sz="4487" spc="-206" dirty="0"/>
              <a:t>r</a:t>
            </a:r>
            <a:r>
              <a:rPr sz="4487" spc="-124" dirty="0"/>
              <a:t>e</a:t>
            </a:r>
            <a:r>
              <a:rPr sz="4487" spc="-33" dirty="0"/>
              <a:t>e</a:t>
            </a:r>
            <a:r>
              <a:rPr sz="4487" spc="-176" dirty="0"/>
              <a:t> </a:t>
            </a:r>
            <a:r>
              <a:rPr sz="4487" dirty="0"/>
              <a:t>-</a:t>
            </a:r>
            <a:r>
              <a:rPr sz="4487" spc="-258" dirty="0"/>
              <a:t> </a:t>
            </a:r>
            <a:r>
              <a:rPr sz="4487" spc="-6" dirty="0"/>
              <a:t>InOrder</a:t>
            </a:r>
            <a:r>
              <a:rPr sz="4487" spc="-200" dirty="0"/>
              <a:t> </a:t>
            </a:r>
            <a:r>
              <a:rPr sz="4487" spc="-628" dirty="0"/>
              <a:t>T</a:t>
            </a:r>
            <a:r>
              <a:rPr sz="4487" spc="-185" dirty="0"/>
              <a:t>raversal</a:t>
            </a:r>
            <a:endParaRPr sz="4487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3797" y="1169341"/>
            <a:ext cx="7008538" cy="441404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598474" y="1328950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N1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91660" y="224936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N2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27727" y="224936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N3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19747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N4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88383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N5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87611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N6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08232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N7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30808" y="4844695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N8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99446" y="4844695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N9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342478" y="1728650"/>
            <a:ext cx="2927261" cy="451681"/>
            <a:chOff x="2213141" y="2850671"/>
            <a:chExt cx="4827270" cy="744855"/>
          </a:xfrm>
        </p:grpSpPr>
        <p:sp>
          <p:nvSpPr>
            <p:cNvPr id="15" name="object 15"/>
            <p:cNvSpPr/>
            <p:nvPr/>
          </p:nvSpPr>
          <p:spPr>
            <a:xfrm>
              <a:off x="2228847" y="2866377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4549604" y="0"/>
                  </a:moveTo>
                  <a:lnTo>
                    <a:pt x="245687" y="0"/>
                  </a:lnTo>
                  <a:lnTo>
                    <a:pt x="196797" y="188"/>
                  </a:lnTo>
                  <a:lnTo>
                    <a:pt x="157369" y="1505"/>
                  </a:lnTo>
                  <a:lnTo>
                    <a:pt x="126052" y="5079"/>
                  </a:lnTo>
                  <a:lnTo>
                    <a:pt x="101494" y="12040"/>
                  </a:lnTo>
                  <a:lnTo>
                    <a:pt x="46851" y="46851"/>
                  </a:lnTo>
                  <a:lnTo>
                    <a:pt x="12039" y="101494"/>
                  </a:lnTo>
                  <a:lnTo>
                    <a:pt x="1504" y="157369"/>
                  </a:lnTo>
                  <a:lnTo>
                    <a:pt x="188" y="196797"/>
                  </a:lnTo>
                  <a:lnTo>
                    <a:pt x="0" y="245688"/>
                  </a:lnTo>
                  <a:lnTo>
                    <a:pt x="0" y="467510"/>
                  </a:lnTo>
                  <a:lnTo>
                    <a:pt x="188" y="516401"/>
                  </a:lnTo>
                  <a:lnTo>
                    <a:pt x="1504" y="555829"/>
                  </a:lnTo>
                  <a:lnTo>
                    <a:pt x="12039" y="611703"/>
                  </a:lnTo>
                  <a:lnTo>
                    <a:pt x="46851" y="666347"/>
                  </a:lnTo>
                  <a:lnTo>
                    <a:pt x="101494" y="701158"/>
                  </a:lnTo>
                  <a:lnTo>
                    <a:pt x="157369" y="711693"/>
                  </a:lnTo>
                  <a:lnTo>
                    <a:pt x="196797" y="713010"/>
                  </a:lnTo>
                  <a:lnTo>
                    <a:pt x="245687" y="713198"/>
                  </a:lnTo>
                  <a:lnTo>
                    <a:pt x="4549604" y="713198"/>
                  </a:lnTo>
                  <a:lnTo>
                    <a:pt x="4598495" y="713010"/>
                  </a:lnTo>
                  <a:lnTo>
                    <a:pt x="4637924" y="711693"/>
                  </a:lnTo>
                  <a:lnTo>
                    <a:pt x="4693799" y="701158"/>
                  </a:lnTo>
                  <a:lnTo>
                    <a:pt x="4748442" y="666347"/>
                  </a:lnTo>
                  <a:lnTo>
                    <a:pt x="4783253" y="611703"/>
                  </a:lnTo>
                  <a:lnTo>
                    <a:pt x="4793788" y="555829"/>
                  </a:lnTo>
                  <a:lnTo>
                    <a:pt x="4795105" y="516401"/>
                  </a:lnTo>
                  <a:lnTo>
                    <a:pt x="4795293" y="467510"/>
                  </a:lnTo>
                  <a:lnTo>
                    <a:pt x="4795293" y="245688"/>
                  </a:lnTo>
                  <a:lnTo>
                    <a:pt x="4795105" y="196797"/>
                  </a:lnTo>
                  <a:lnTo>
                    <a:pt x="4793788" y="157369"/>
                  </a:lnTo>
                  <a:lnTo>
                    <a:pt x="4783253" y="101494"/>
                  </a:lnTo>
                  <a:lnTo>
                    <a:pt x="4748442" y="46851"/>
                  </a:lnTo>
                  <a:lnTo>
                    <a:pt x="4693799" y="12040"/>
                  </a:lnTo>
                  <a:lnTo>
                    <a:pt x="4637924" y="1505"/>
                  </a:lnTo>
                  <a:lnTo>
                    <a:pt x="4598495" y="188"/>
                  </a:lnTo>
                  <a:lnTo>
                    <a:pt x="4549604" y="0"/>
                  </a:lnTo>
                  <a:close/>
                </a:path>
              </a:pathLst>
            </a:custGeom>
            <a:solidFill>
              <a:srgbClr val="F8BA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228847" y="2866377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245688" y="0"/>
                  </a:moveTo>
                  <a:lnTo>
                    <a:pt x="4549604" y="0"/>
                  </a:lnTo>
                  <a:lnTo>
                    <a:pt x="4598495" y="188"/>
                  </a:lnTo>
                  <a:lnTo>
                    <a:pt x="4637924" y="1504"/>
                  </a:lnTo>
                  <a:lnTo>
                    <a:pt x="4693799" y="12039"/>
                  </a:lnTo>
                  <a:lnTo>
                    <a:pt x="4748442" y="46851"/>
                  </a:lnTo>
                  <a:lnTo>
                    <a:pt x="4783253" y="101494"/>
                  </a:lnTo>
                  <a:lnTo>
                    <a:pt x="4793787" y="157369"/>
                  </a:lnTo>
                  <a:lnTo>
                    <a:pt x="4795104" y="196797"/>
                  </a:lnTo>
                  <a:lnTo>
                    <a:pt x="4795292" y="245688"/>
                  </a:lnTo>
                  <a:lnTo>
                    <a:pt x="4795292" y="467509"/>
                  </a:lnTo>
                  <a:lnTo>
                    <a:pt x="4795104" y="516400"/>
                  </a:lnTo>
                  <a:lnTo>
                    <a:pt x="4793787" y="555828"/>
                  </a:lnTo>
                  <a:lnTo>
                    <a:pt x="4783253" y="611703"/>
                  </a:lnTo>
                  <a:lnTo>
                    <a:pt x="4748442" y="666346"/>
                  </a:lnTo>
                  <a:lnTo>
                    <a:pt x="4693799" y="701158"/>
                  </a:lnTo>
                  <a:lnTo>
                    <a:pt x="4637924" y="711692"/>
                  </a:lnTo>
                  <a:lnTo>
                    <a:pt x="4598495" y="713009"/>
                  </a:lnTo>
                  <a:lnTo>
                    <a:pt x="4549604" y="713197"/>
                  </a:lnTo>
                  <a:lnTo>
                    <a:pt x="245688" y="713197"/>
                  </a:lnTo>
                  <a:lnTo>
                    <a:pt x="196797" y="713009"/>
                  </a:lnTo>
                  <a:lnTo>
                    <a:pt x="157369" y="711692"/>
                  </a:lnTo>
                  <a:lnTo>
                    <a:pt x="101494" y="701158"/>
                  </a:lnTo>
                  <a:lnTo>
                    <a:pt x="46851" y="666346"/>
                  </a:lnTo>
                  <a:lnTo>
                    <a:pt x="12039" y="611703"/>
                  </a:lnTo>
                  <a:lnTo>
                    <a:pt x="1504" y="555828"/>
                  </a:lnTo>
                  <a:lnTo>
                    <a:pt x="188" y="516400"/>
                  </a:lnTo>
                  <a:lnTo>
                    <a:pt x="0" y="467509"/>
                  </a:lnTo>
                  <a:lnTo>
                    <a:pt x="0" y="245688"/>
                  </a:lnTo>
                  <a:lnTo>
                    <a:pt x="188" y="196797"/>
                  </a:lnTo>
                  <a:lnTo>
                    <a:pt x="1504" y="157369"/>
                  </a:lnTo>
                  <a:lnTo>
                    <a:pt x="12039" y="101494"/>
                  </a:lnTo>
                  <a:lnTo>
                    <a:pt x="46851" y="46851"/>
                  </a:lnTo>
                  <a:lnTo>
                    <a:pt x="101494" y="12039"/>
                  </a:lnTo>
                  <a:lnTo>
                    <a:pt x="157369" y="1504"/>
                  </a:lnTo>
                  <a:lnTo>
                    <a:pt x="196797" y="188"/>
                  </a:lnTo>
                  <a:lnTo>
                    <a:pt x="245688" y="0"/>
                  </a:lnTo>
                  <a:close/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210650" y="1800388"/>
            <a:ext cx="1190620" cy="26906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1698" kern="0" dirty="0">
                <a:solidFill>
                  <a:sysClr val="windowText" lastClr="000000"/>
                </a:solidFill>
                <a:latin typeface="Arial"/>
                <a:cs typeface="Arial"/>
              </a:rPr>
              <a:t>Left</a:t>
            </a:r>
            <a:r>
              <a:rPr sz="1698" kern="0" spc="27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698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Subtree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345653" y="2856876"/>
            <a:ext cx="2920715" cy="445520"/>
            <a:chOff x="2218376" y="4711200"/>
            <a:chExt cx="4816475" cy="734695"/>
          </a:xfrm>
        </p:grpSpPr>
        <p:sp>
          <p:nvSpPr>
            <p:cNvPr id="19" name="object 19"/>
            <p:cNvSpPr/>
            <p:nvPr/>
          </p:nvSpPr>
          <p:spPr>
            <a:xfrm>
              <a:off x="2228847" y="4721670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4549604" y="0"/>
                  </a:moveTo>
                  <a:lnTo>
                    <a:pt x="245687" y="0"/>
                  </a:lnTo>
                  <a:lnTo>
                    <a:pt x="196797" y="188"/>
                  </a:lnTo>
                  <a:lnTo>
                    <a:pt x="157369" y="1505"/>
                  </a:lnTo>
                  <a:lnTo>
                    <a:pt x="126052" y="5079"/>
                  </a:lnTo>
                  <a:lnTo>
                    <a:pt x="101494" y="12040"/>
                  </a:lnTo>
                  <a:lnTo>
                    <a:pt x="46851" y="46851"/>
                  </a:lnTo>
                  <a:lnTo>
                    <a:pt x="12039" y="101494"/>
                  </a:lnTo>
                  <a:lnTo>
                    <a:pt x="1504" y="157369"/>
                  </a:lnTo>
                  <a:lnTo>
                    <a:pt x="188" y="196797"/>
                  </a:lnTo>
                  <a:lnTo>
                    <a:pt x="0" y="245688"/>
                  </a:lnTo>
                  <a:lnTo>
                    <a:pt x="0" y="467510"/>
                  </a:lnTo>
                  <a:lnTo>
                    <a:pt x="188" y="516401"/>
                  </a:lnTo>
                  <a:lnTo>
                    <a:pt x="1504" y="555829"/>
                  </a:lnTo>
                  <a:lnTo>
                    <a:pt x="12039" y="611703"/>
                  </a:lnTo>
                  <a:lnTo>
                    <a:pt x="46851" y="666347"/>
                  </a:lnTo>
                  <a:lnTo>
                    <a:pt x="101494" y="701158"/>
                  </a:lnTo>
                  <a:lnTo>
                    <a:pt x="157369" y="711693"/>
                  </a:lnTo>
                  <a:lnTo>
                    <a:pt x="196797" y="713010"/>
                  </a:lnTo>
                  <a:lnTo>
                    <a:pt x="245687" y="713198"/>
                  </a:lnTo>
                  <a:lnTo>
                    <a:pt x="4549604" y="713198"/>
                  </a:lnTo>
                  <a:lnTo>
                    <a:pt x="4598495" y="713010"/>
                  </a:lnTo>
                  <a:lnTo>
                    <a:pt x="4637924" y="711693"/>
                  </a:lnTo>
                  <a:lnTo>
                    <a:pt x="4693799" y="701158"/>
                  </a:lnTo>
                  <a:lnTo>
                    <a:pt x="4748442" y="666347"/>
                  </a:lnTo>
                  <a:lnTo>
                    <a:pt x="4783253" y="611703"/>
                  </a:lnTo>
                  <a:lnTo>
                    <a:pt x="4793788" y="555829"/>
                  </a:lnTo>
                  <a:lnTo>
                    <a:pt x="4795105" y="516401"/>
                  </a:lnTo>
                  <a:lnTo>
                    <a:pt x="4795293" y="467510"/>
                  </a:lnTo>
                  <a:lnTo>
                    <a:pt x="4795293" y="245688"/>
                  </a:lnTo>
                  <a:lnTo>
                    <a:pt x="4795105" y="196797"/>
                  </a:lnTo>
                  <a:lnTo>
                    <a:pt x="4793788" y="157369"/>
                  </a:lnTo>
                  <a:lnTo>
                    <a:pt x="4783253" y="101494"/>
                  </a:lnTo>
                  <a:lnTo>
                    <a:pt x="4748442" y="46851"/>
                  </a:lnTo>
                  <a:lnTo>
                    <a:pt x="4693799" y="12040"/>
                  </a:lnTo>
                  <a:lnTo>
                    <a:pt x="4637924" y="1505"/>
                  </a:lnTo>
                  <a:lnTo>
                    <a:pt x="4598495" y="188"/>
                  </a:lnTo>
                  <a:lnTo>
                    <a:pt x="4549604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2228847" y="4721670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245688" y="0"/>
                  </a:moveTo>
                  <a:lnTo>
                    <a:pt x="4549604" y="0"/>
                  </a:lnTo>
                  <a:lnTo>
                    <a:pt x="4598495" y="188"/>
                  </a:lnTo>
                  <a:lnTo>
                    <a:pt x="4637924" y="1504"/>
                  </a:lnTo>
                  <a:lnTo>
                    <a:pt x="4693799" y="12039"/>
                  </a:lnTo>
                  <a:lnTo>
                    <a:pt x="4748442" y="46851"/>
                  </a:lnTo>
                  <a:lnTo>
                    <a:pt x="4783253" y="101494"/>
                  </a:lnTo>
                  <a:lnTo>
                    <a:pt x="4793787" y="157369"/>
                  </a:lnTo>
                  <a:lnTo>
                    <a:pt x="4795104" y="196797"/>
                  </a:lnTo>
                  <a:lnTo>
                    <a:pt x="4795292" y="245688"/>
                  </a:lnTo>
                  <a:lnTo>
                    <a:pt x="4795292" y="467509"/>
                  </a:lnTo>
                  <a:lnTo>
                    <a:pt x="4795104" y="516400"/>
                  </a:lnTo>
                  <a:lnTo>
                    <a:pt x="4793787" y="555828"/>
                  </a:lnTo>
                  <a:lnTo>
                    <a:pt x="4783253" y="611703"/>
                  </a:lnTo>
                  <a:lnTo>
                    <a:pt x="4748442" y="666346"/>
                  </a:lnTo>
                  <a:lnTo>
                    <a:pt x="4693799" y="701158"/>
                  </a:lnTo>
                  <a:lnTo>
                    <a:pt x="4637924" y="711692"/>
                  </a:lnTo>
                  <a:lnTo>
                    <a:pt x="4598495" y="713009"/>
                  </a:lnTo>
                  <a:lnTo>
                    <a:pt x="4549604" y="713197"/>
                  </a:lnTo>
                  <a:lnTo>
                    <a:pt x="245688" y="713197"/>
                  </a:lnTo>
                  <a:lnTo>
                    <a:pt x="196797" y="713009"/>
                  </a:lnTo>
                  <a:lnTo>
                    <a:pt x="157369" y="711692"/>
                  </a:lnTo>
                  <a:lnTo>
                    <a:pt x="101494" y="701158"/>
                  </a:lnTo>
                  <a:lnTo>
                    <a:pt x="46851" y="666346"/>
                  </a:lnTo>
                  <a:lnTo>
                    <a:pt x="12039" y="611703"/>
                  </a:lnTo>
                  <a:lnTo>
                    <a:pt x="1504" y="555828"/>
                  </a:lnTo>
                  <a:lnTo>
                    <a:pt x="188" y="516400"/>
                  </a:lnTo>
                  <a:lnTo>
                    <a:pt x="0" y="467509"/>
                  </a:lnTo>
                  <a:lnTo>
                    <a:pt x="0" y="245688"/>
                  </a:lnTo>
                  <a:lnTo>
                    <a:pt x="188" y="196797"/>
                  </a:lnTo>
                  <a:lnTo>
                    <a:pt x="1504" y="157369"/>
                  </a:lnTo>
                  <a:lnTo>
                    <a:pt x="12039" y="101494"/>
                  </a:lnTo>
                  <a:lnTo>
                    <a:pt x="46851" y="46851"/>
                  </a:lnTo>
                  <a:lnTo>
                    <a:pt x="101494" y="12039"/>
                  </a:lnTo>
                  <a:lnTo>
                    <a:pt x="157369" y="1504"/>
                  </a:lnTo>
                  <a:lnTo>
                    <a:pt x="196797" y="188"/>
                  </a:lnTo>
                  <a:lnTo>
                    <a:pt x="245688" y="0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266418" y="2923351"/>
            <a:ext cx="1079336" cy="26906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1698" kern="0" dirty="0">
                <a:solidFill>
                  <a:sysClr val="windowText" lastClr="000000"/>
                </a:solidFill>
                <a:latin typeface="Arial"/>
                <a:cs typeface="Arial"/>
              </a:rPr>
              <a:t>Root </a:t>
            </a:r>
            <a:r>
              <a:rPr sz="1698" kern="0" spc="49" dirty="0">
                <a:solidFill>
                  <a:sysClr val="windowText" lastClr="000000"/>
                </a:solidFill>
                <a:latin typeface="Arial"/>
                <a:cs typeface="Arial"/>
              </a:rPr>
              <a:t>Node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342478" y="3978754"/>
            <a:ext cx="2927261" cy="451681"/>
            <a:chOff x="2213141" y="6561259"/>
            <a:chExt cx="4827270" cy="744855"/>
          </a:xfrm>
        </p:grpSpPr>
        <p:sp>
          <p:nvSpPr>
            <p:cNvPr id="23" name="object 23"/>
            <p:cNvSpPr/>
            <p:nvPr/>
          </p:nvSpPr>
          <p:spPr>
            <a:xfrm>
              <a:off x="2228847" y="6576965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40">
                  <a:moveTo>
                    <a:pt x="4549604" y="0"/>
                  </a:moveTo>
                  <a:lnTo>
                    <a:pt x="245687" y="0"/>
                  </a:lnTo>
                  <a:lnTo>
                    <a:pt x="196797" y="188"/>
                  </a:lnTo>
                  <a:lnTo>
                    <a:pt x="157369" y="1504"/>
                  </a:lnTo>
                  <a:lnTo>
                    <a:pt x="101494" y="12039"/>
                  </a:lnTo>
                  <a:lnTo>
                    <a:pt x="46851" y="46851"/>
                  </a:lnTo>
                  <a:lnTo>
                    <a:pt x="12039" y="101494"/>
                  </a:lnTo>
                  <a:lnTo>
                    <a:pt x="1504" y="157369"/>
                  </a:lnTo>
                  <a:lnTo>
                    <a:pt x="188" y="196797"/>
                  </a:lnTo>
                  <a:lnTo>
                    <a:pt x="0" y="245687"/>
                  </a:lnTo>
                  <a:lnTo>
                    <a:pt x="0" y="467510"/>
                  </a:lnTo>
                  <a:lnTo>
                    <a:pt x="188" y="516400"/>
                  </a:lnTo>
                  <a:lnTo>
                    <a:pt x="1504" y="555828"/>
                  </a:lnTo>
                  <a:lnTo>
                    <a:pt x="12039" y="611703"/>
                  </a:lnTo>
                  <a:lnTo>
                    <a:pt x="46851" y="666346"/>
                  </a:lnTo>
                  <a:lnTo>
                    <a:pt x="101494" y="701157"/>
                  </a:lnTo>
                  <a:lnTo>
                    <a:pt x="157369" y="711693"/>
                  </a:lnTo>
                  <a:lnTo>
                    <a:pt x="196797" y="713010"/>
                  </a:lnTo>
                  <a:lnTo>
                    <a:pt x="245687" y="713198"/>
                  </a:lnTo>
                  <a:lnTo>
                    <a:pt x="4549604" y="713198"/>
                  </a:lnTo>
                  <a:lnTo>
                    <a:pt x="4598495" y="713010"/>
                  </a:lnTo>
                  <a:lnTo>
                    <a:pt x="4637924" y="711693"/>
                  </a:lnTo>
                  <a:lnTo>
                    <a:pt x="4693799" y="701157"/>
                  </a:lnTo>
                  <a:lnTo>
                    <a:pt x="4748442" y="666346"/>
                  </a:lnTo>
                  <a:lnTo>
                    <a:pt x="4783253" y="611703"/>
                  </a:lnTo>
                  <a:lnTo>
                    <a:pt x="4793788" y="555828"/>
                  </a:lnTo>
                  <a:lnTo>
                    <a:pt x="4795105" y="516400"/>
                  </a:lnTo>
                  <a:lnTo>
                    <a:pt x="4795293" y="467510"/>
                  </a:lnTo>
                  <a:lnTo>
                    <a:pt x="4795293" y="245687"/>
                  </a:lnTo>
                  <a:lnTo>
                    <a:pt x="4795105" y="196797"/>
                  </a:lnTo>
                  <a:lnTo>
                    <a:pt x="4793788" y="157369"/>
                  </a:lnTo>
                  <a:lnTo>
                    <a:pt x="4783253" y="101494"/>
                  </a:lnTo>
                  <a:lnTo>
                    <a:pt x="4748442" y="46851"/>
                  </a:lnTo>
                  <a:lnTo>
                    <a:pt x="4693799" y="12039"/>
                  </a:lnTo>
                  <a:lnTo>
                    <a:pt x="4637924" y="1504"/>
                  </a:lnTo>
                  <a:lnTo>
                    <a:pt x="4598495" y="188"/>
                  </a:lnTo>
                  <a:lnTo>
                    <a:pt x="4549604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2228847" y="6576965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40">
                  <a:moveTo>
                    <a:pt x="245688" y="0"/>
                  </a:moveTo>
                  <a:lnTo>
                    <a:pt x="4549604" y="0"/>
                  </a:lnTo>
                  <a:lnTo>
                    <a:pt x="4598495" y="188"/>
                  </a:lnTo>
                  <a:lnTo>
                    <a:pt x="4637924" y="1504"/>
                  </a:lnTo>
                  <a:lnTo>
                    <a:pt x="4693799" y="12039"/>
                  </a:lnTo>
                  <a:lnTo>
                    <a:pt x="4748442" y="46851"/>
                  </a:lnTo>
                  <a:lnTo>
                    <a:pt x="4783253" y="101494"/>
                  </a:lnTo>
                  <a:lnTo>
                    <a:pt x="4793787" y="157369"/>
                  </a:lnTo>
                  <a:lnTo>
                    <a:pt x="4795104" y="196797"/>
                  </a:lnTo>
                  <a:lnTo>
                    <a:pt x="4795292" y="245688"/>
                  </a:lnTo>
                  <a:lnTo>
                    <a:pt x="4795292" y="467509"/>
                  </a:lnTo>
                  <a:lnTo>
                    <a:pt x="4795104" y="516400"/>
                  </a:lnTo>
                  <a:lnTo>
                    <a:pt x="4793787" y="555828"/>
                  </a:lnTo>
                  <a:lnTo>
                    <a:pt x="4783253" y="611703"/>
                  </a:lnTo>
                  <a:lnTo>
                    <a:pt x="4748442" y="666346"/>
                  </a:lnTo>
                  <a:lnTo>
                    <a:pt x="4693799" y="701158"/>
                  </a:lnTo>
                  <a:lnTo>
                    <a:pt x="4637924" y="711692"/>
                  </a:lnTo>
                  <a:lnTo>
                    <a:pt x="4598495" y="713009"/>
                  </a:lnTo>
                  <a:lnTo>
                    <a:pt x="4549604" y="713197"/>
                  </a:lnTo>
                  <a:lnTo>
                    <a:pt x="245688" y="713197"/>
                  </a:lnTo>
                  <a:lnTo>
                    <a:pt x="196797" y="713009"/>
                  </a:lnTo>
                  <a:lnTo>
                    <a:pt x="157369" y="711692"/>
                  </a:lnTo>
                  <a:lnTo>
                    <a:pt x="101494" y="701158"/>
                  </a:lnTo>
                  <a:lnTo>
                    <a:pt x="46851" y="666346"/>
                  </a:lnTo>
                  <a:lnTo>
                    <a:pt x="12039" y="611703"/>
                  </a:lnTo>
                  <a:lnTo>
                    <a:pt x="1504" y="555828"/>
                  </a:lnTo>
                  <a:lnTo>
                    <a:pt x="188" y="516400"/>
                  </a:lnTo>
                  <a:lnTo>
                    <a:pt x="0" y="467509"/>
                  </a:lnTo>
                  <a:lnTo>
                    <a:pt x="0" y="245688"/>
                  </a:lnTo>
                  <a:lnTo>
                    <a:pt x="188" y="196797"/>
                  </a:lnTo>
                  <a:lnTo>
                    <a:pt x="1504" y="157369"/>
                  </a:lnTo>
                  <a:lnTo>
                    <a:pt x="12039" y="101494"/>
                  </a:lnTo>
                  <a:lnTo>
                    <a:pt x="46851" y="46851"/>
                  </a:lnTo>
                  <a:lnTo>
                    <a:pt x="101494" y="12039"/>
                  </a:lnTo>
                  <a:lnTo>
                    <a:pt x="157369" y="1504"/>
                  </a:lnTo>
                  <a:lnTo>
                    <a:pt x="196797" y="188"/>
                  </a:lnTo>
                  <a:lnTo>
                    <a:pt x="245688" y="0"/>
                  </a:lnTo>
                  <a:close/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140704" y="4050492"/>
            <a:ext cx="1330398" cy="26906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1698" kern="0" dirty="0">
                <a:solidFill>
                  <a:sysClr val="windowText" lastClr="000000"/>
                </a:solidFill>
                <a:latin typeface="Arial"/>
                <a:cs typeface="Arial"/>
              </a:rPr>
              <a:t>Right </a:t>
            </a:r>
            <a:r>
              <a:rPr sz="1698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Subtree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672597" y="2253447"/>
            <a:ext cx="266850" cy="527153"/>
            <a:chOff x="4406605" y="3716100"/>
            <a:chExt cx="440055" cy="869315"/>
          </a:xfrm>
        </p:grpSpPr>
        <p:sp>
          <p:nvSpPr>
            <p:cNvPr id="27" name="object 27"/>
            <p:cNvSpPr/>
            <p:nvPr/>
          </p:nvSpPr>
          <p:spPr>
            <a:xfrm>
              <a:off x="4626493" y="3716100"/>
              <a:ext cx="0" cy="487045"/>
            </a:xfrm>
            <a:custGeom>
              <a:avLst/>
              <a:gdLst/>
              <a:ahLst/>
              <a:cxnLst/>
              <a:rect l="l" t="t" r="r" b="b"/>
              <a:pathLst>
                <a:path h="487045">
                  <a:moveTo>
                    <a:pt x="0" y="0"/>
                  </a:moveTo>
                  <a:lnTo>
                    <a:pt x="0" y="429268"/>
                  </a:lnTo>
                  <a:lnTo>
                    <a:pt x="0" y="486857"/>
                  </a:lnTo>
                </a:path>
              </a:pathLst>
            </a:custGeom>
            <a:ln w="115179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4406605" y="4145368"/>
              <a:ext cx="440055" cy="440055"/>
            </a:xfrm>
            <a:custGeom>
              <a:avLst/>
              <a:gdLst/>
              <a:ahLst/>
              <a:cxnLst/>
              <a:rect l="l" t="t" r="r" b="b"/>
              <a:pathLst>
                <a:path w="440054" h="440054">
                  <a:moveTo>
                    <a:pt x="439777" y="0"/>
                  </a:moveTo>
                  <a:lnTo>
                    <a:pt x="0" y="0"/>
                  </a:lnTo>
                  <a:lnTo>
                    <a:pt x="219888" y="439777"/>
                  </a:lnTo>
                  <a:lnTo>
                    <a:pt x="439777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2672597" y="3378499"/>
            <a:ext cx="266850" cy="527153"/>
            <a:chOff x="4406605" y="5571394"/>
            <a:chExt cx="440055" cy="869315"/>
          </a:xfrm>
        </p:grpSpPr>
        <p:sp>
          <p:nvSpPr>
            <p:cNvPr id="30" name="object 30"/>
            <p:cNvSpPr/>
            <p:nvPr/>
          </p:nvSpPr>
          <p:spPr>
            <a:xfrm>
              <a:off x="4626493" y="5571394"/>
              <a:ext cx="0" cy="487045"/>
            </a:xfrm>
            <a:custGeom>
              <a:avLst/>
              <a:gdLst/>
              <a:ahLst/>
              <a:cxnLst/>
              <a:rect l="l" t="t" r="r" b="b"/>
              <a:pathLst>
                <a:path h="487045">
                  <a:moveTo>
                    <a:pt x="0" y="0"/>
                  </a:moveTo>
                  <a:lnTo>
                    <a:pt x="0" y="429268"/>
                  </a:lnTo>
                  <a:lnTo>
                    <a:pt x="0" y="486857"/>
                  </a:lnTo>
                </a:path>
              </a:pathLst>
            </a:custGeom>
            <a:ln w="115179">
              <a:solidFill>
                <a:srgbClr val="F8BA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4406605" y="6000662"/>
              <a:ext cx="440055" cy="440055"/>
            </a:xfrm>
            <a:custGeom>
              <a:avLst/>
              <a:gdLst/>
              <a:ahLst/>
              <a:cxnLst/>
              <a:rect l="l" t="t" r="r" b="b"/>
              <a:pathLst>
                <a:path w="440054" h="440054">
                  <a:moveTo>
                    <a:pt x="439777" y="0"/>
                  </a:moveTo>
                  <a:lnTo>
                    <a:pt x="0" y="0"/>
                  </a:lnTo>
                  <a:lnTo>
                    <a:pt x="219888" y="439777"/>
                  </a:lnTo>
                  <a:lnTo>
                    <a:pt x="439777" y="0"/>
                  </a:lnTo>
                  <a:close/>
                </a:path>
              </a:pathLst>
            </a:custGeom>
            <a:solidFill>
              <a:srgbClr val="F8BA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118598" y="5695604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N8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955666" y="5695604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N4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472269" y="5812580"/>
            <a:ext cx="350024" cy="83944"/>
            <a:chOff x="4076249" y="9585375"/>
            <a:chExt cx="577215" cy="138430"/>
          </a:xfrm>
        </p:grpSpPr>
        <p:sp>
          <p:nvSpPr>
            <p:cNvPr id="35" name="object 35"/>
            <p:cNvSpPr/>
            <p:nvPr/>
          </p:nvSpPr>
          <p:spPr>
            <a:xfrm>
              <a:off x="4076249" y="9654483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60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4514712" y="9585375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3890974" y="5695604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N9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407578" y="5812580"/>
            <a:ext cx="350024" cy="83944"/>
            <a:chOff x="5618642" y="9585375"/>
            <a:chExt cx="577215" cy="138430"/>
          </a:xfrm>
        </p:grpSpPr>
        <p:sp>
          <p:nvSpPr>
            <p:cNvPr id="39" name="object 39"/>
            <p:cNvSpPr/>
            <p:nvPr/>
          </p:nvSpPr>
          <p:spPr>
            <a:xfrm>
              <a:off x="5618642" y="9654483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60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6057104" y="9585375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4801739" y="5695604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N2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4318341" y="5812580"/>
            <a:ext cx="350024" cy="83944"/>
            <a:chOff x="7120559" y="9585375"/>
            <a:chExt cx="577215" cy="138430"/>
          </a:xfrm>
        </p:grpSpPr>
        <p:sp>
          <p:nvSpPr>
            <p:cNvPr id="43" name="object 43"/>
            <p:cNvSpPr/>
            <p:nvPr/>
          </p:nvSpPr>
          <p:spPr>
            <a:xfrm>
              <a:off x="7120559" y="9654483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7559021" y="9585375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5712503" y="5695604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N5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5229105" y="5812580"/>
            <a:ext cx="350024" cy="83944"/>
            <a:chOff x="8622476" y="9585375"/>
            <a:chExt cx="577215" cy="138430"/>
          </a:xfrm>
        </p:grpSpPr>
        <p:sp>
          <p:nvSpPr>
            <p:cNvPr id="47" name="object 47"/>
            <p:cNvSpPr/>
            <p:nvPr/>
          </p:nvSpPr>
          <p:spPr>
            <a:xfrm>
              <a:off x="8622476" y="9654483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9060939" y="9585375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01491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139074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515601">
              <a:spcBef>
                <a:spcPts val="76"/>
              </a:spcBef>
            </a:pPr>
            <a:r>
              <a:rPr sz="4487" spc="-139" dirty="0"/>
              <a:t>Binary</a:t>
            </a:r>
            <a:r>
              <a:rPr sz="4487" spc="-176" dirty="0"/>
              <a:t> </a:t>
            </a:r>
            <a:r>
              <a:rPr sz="4487" spc="-572" dirty="0"/>
              <a:t>T</a:t>
            </a:r>
            <a:r>
              <a:rPr sz="4487" spc="-206" dirty="0"/>
              <a:t>r</a:t>
            </a:r>
            <a:r>
              <a:rPr sz="4487" spc="-124" dirty="0"/>
              <a:t>e</a:t>
            </a:r>
            <a:r>
              <a:rPr sz="4487" spc="-33" dirty="0"/>
              <a:t>e</a:t>
            </a:r>
            <a:r>
              <a:rPr sz="4487" spc="-176" dirty="0"/>
              <a:t> </a:t>
            </a:r>
            <a:r>
              <a:rPr sz="4487" dirty="0"/>
              <a:t>-</a:t>
            </a:r>
            <a:r>
              <a:rPr sz="4487" spc="-258" dirty="0"/>
              <a:t> </a:t>
            </a:r>
            <a:r>
              <a:rPr sz="4487" spc="-6" dirty="0"/>
              <a:t>InOrder</a:t>
            </a:r>
            <a:r>
              <a:rPr sz="4487" spc="-200" dirty="0"/>
              <a:t> </a:t>
            </a:r>
            <a:r>
              <a:rPr sz="4487" spc="-628" dirty="0"/>
              <a:t>T</a:t>
            </a:r>
            <a:r>
              <a:rPr sz="4487" spc="-185" dirty="0"/>
              <a:t>raversal</a:t>
            </a:r>
            <a:endParaRPr sz="4487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23797" y="1169341"/>
            <a:ext cx="7008538" cy="441404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598474" y="1328950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N1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91660" y="224936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N2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27727" y="224936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N3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19747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N4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88383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N5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87611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N6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08232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N7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30808" y="4844695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N8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99446" y="4844695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N9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342478" y="1728650"/>
            <a:ext cx="2927261" cy="451681"/>
            <a:chOff x="2213141" y="2850671"/>
            <a:chExt cx="4827270" cy="744855"/>
          </a:xfrm>
        </p:grpSpPr>
        <p:sp>
          <p:nvSpPr>
            <p:cNvPr id="15" name="object 15"/>
            <p:cNvSpPr/>
            <p:nvPr/>
          </p:nvSpPr>
          <p:spPr>
            <a:xfrm>
              <a:off x="2228847" y="2866377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4549604" y="0"/>
                  </a:moveTo>
                  <a:lnTo>
                    <a:pt x="245687" y="0"/>
                  </a:lnTo>
                  <a:lnTo>
                    <a:pt x="196797" y="188"/>
                  </a:lnTo>
                  <a:lnTo>
                    <a:pt x="157369" y="1505"/>
                  </a:lnTo>
                  <a:lnTo>
                    <a:pt x="126052" y="5079"/>
                  </a:lnTo>
                  <a:lnTo>
                    <a:pt x="101494" y="12040"/>
                  </a:lnTo>
                  <a:lnTo>
                    <a:pt x="46851" y="46851"/>
                  </a:lnTo>
                  <a:lnTo>
                    <a:pt x="12039" y="101494"/>
                  </a:lnTo>
                  <a:lnTo>
                    <a:pt x="1504" y="157369"/>
                  </a:lnTo>
                  <a:lnTo>
                    <a:pt x="188" y="196797"/>
                  </a:lnTo>
                  <a:lnTo>
                    <a:pt x="0" y="245688"/>
                  </a:lnTo>
                  <a:lnTo>
                    <a:pt x="0" y="467510"/>
                  </a:lnTo>
                  <a:lnTo>
                    <a:pt x="188" y="516401"/>
                  </a:lnTo>
                  <a:lnTo>
                    <a:pt x="1504" y="555829"/>
                  </a:lnTo>
                  <a:lnTo>
                    <a:pt x="12039" y="611703"/>
                  </a:lnTo>
                  <a:lnTo>
                    <a:pt x="46851" y="666347"/>
                  </a:lnTo>
                  <a:lnTo>
                    <a:pt x="101494" y="701158"/>
                  </a:lnTo>
                  <a:lnTo>
                    <a:pt x="157369" y="711693"/>
                  </a:lnTo>
                  <a:lnTo>
                    <a:pt x="196797" y="713010"/>
                  </a:lnTo>
                  <a:lnTo>
                    <a:pt x="245687" y="713198"/>
                  </a:lnTo>
                  <a:lnTo>
                    <a:pt x="4549604" y="713198"/>
                  </a:lnTo>
                  <a:lnTo>
                    <a:pt x="4598495" y="713010"/>
                  </a:lnTo>
                  <a:lnTo>
                    <a:pt x="4637924" y="711693"/>
                  </a:lnTo>
                  <a:lnTo>
                    <a:pt x="4693799" y="701158"/>
                  </a:lnTo>
                  <a:lnTo>
                    <a:pt x="4748442" y="666347"/>
                  </a:lnTo>
                  <a:lnTo>
                    <a:pt x="4783253" y="611703"/>
                  </a:lnTo>
                  <a:lnTo>
                    <a:pt x="4793788" y="555829"/>
                  </a:lnTo>
                  <a:lnTo>
                    <a:pt x="4795105" y="516401"/>
                  </a:lnTo>
                  <a:lnTo>
                    <a:pt x="4795293" y="467510"/>
                  </a:lnTo>
                  <a:lnTo>
                    <a:pt x="4795293" y="245688"/>
                  </a:lnTo>
                  <a:lnTo>
                    <a:pt x="4795105" y="196797"/>
                  </a:lnTo>
                  <a:lnTo>
                    <a:pt x="4793788" y="157369"/>
                  </a:lnTo>
                  <a:lnTo>
                    <a:pt x="4783253" y="101494"/>
                  </a:lnTo>
                  <a:lnTo>
                    <a:pt x="4748442" y="46851"/>
                  </a:lnTo>
                  <a:lnTo>
                    <a:pt x="4693799" y="12040"/>
                  </a:lnTo>
                  <a:lnTo>
                    <a:pt x="4637924" y="1505"/>
                  </a:lnTo>
                  <a:lnTo>
                    <a:pt x="4598495" y="188"/>
                  </a:lnTo>
                  <a:lnTo>
                    <a:pt x="4549604" y="0"/>
                  </a:lnTo>
                  <a:close/>
                </a:path>
              </a:pathLst>
            </a:custGeom>
            <a:solidFill>
              <a:srgbClr val="F8BA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228847" y="2866377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245688" y="0"/>
                  </a:moveTo>
                  <a:lnTo>
                    <a:pt x="4549604" y="0"/>
                  </a:lnTo>
                  <a:lnTo>
                    <a:pt x="4598495" y="188"/>
                  </a:lnTo>
                  <a:lnTo>
                    <a:pt x="4637924" y="1504"/>
                  </a:lnTo>
                  <a:lnTo>
                    <a:pt x="4693799" y="12039"/>
                  </a:lnTo>
                  <a:lnTo>
                    <a:pt x="4748442" y="46851"/>
                  </a:lnTo>
                  <a:lnTo>
                    <a:pt x="4783253" y="101494"/>
                  </a:lnTo>
                  <a:lnTo>
                    <a:pt x="4793787" y="157369"/>
                  </a:lnTo>
                  <a:lnTo>
                    <a:pt x="4795104" y="196797"/>
                  </a:lnTo>
                  <a:lnTo>
                    <a:pt x="4795292" y="245688"/>
                  </a:lnTo>
                  <a:lnTo>
                    <a:pt x="4795292" y="467509"/>
                  </a:lnTo>
                  <a:lnTo>
                    <a:pt x="4795104" y="516400"/>
                  </a:lnTo>
                  <a:lnTo>
                    <a:pt x="4793787" y="555828"/>
                  </a:lnTo>
                  <a:lnTo>
                    <a:pt x="4783253" y="611703"/>
                  </a:lnTo>
                  <a:lnTo>
                    <a:pt x="4748442" y="666346"/>
                  </a:lnTo>
                  <a:lnTo>
                    <a:pt x="4693799" y="701158"/>
                  </a:lnTo>
                  <a:lnTo>
                    <a:pt x="4637924" y="711692"/>
                  </a:lnTo>
                  <a:lnTo>
                    <a:pt x="4598495" y="713009"/>
                  </a:lnTo>
                  <a:lnTo>
                    <a:pt x="4549604" y="713197"/>
                  </a:lnTo>
                  <a:lnTo>
                    <a:pt x="245688" y="713197"/>
                  </a:lnTo>
                  <a:lnTo>
                    <a:pt x="196797" y="713009"/>
                  </a:lnTo>
                  <a:lnTo>
                    <a:pt x="157369" y="711692"/>
                  </a:lnTo>
                  <a:lnTo>
                    <a:pt x="101494" y="701158"/>
                  </a:lnTo>
                  <a:lnTo>
                    <a:pt x="46851" y="666346"/>
                  </a:lnTo>
                  <a:lnTo>
                    <a:pt x="12039" y="611703"/>
                  </a:lnTo>
                  <a:lnTo>
                    <a:pt x="1504" y="555828"/>
                  </a:lnTo>
                  <a:lnTo>
                    <a:pt x="188" y="516400"/>
                  </a:lnTo>
                  <a:lnTo>
                    <a:pt x="0" y="467509"/>
                  </a:lnTo>
                  <a:lnTo>
                    <a:pt x="0" y="245688"/>
                  </a:lnTo>
                  <a:lnTo>
                    <a:pt x="188" y="196797"/>
                  </a:lnTo>
                  <a:lnTo>
                    <a:pt x="1504" y="157369"/>
                  </a:lnTo>
                  <a:lnTo>
                    <a:pt x="12039" y="101494"/>
                  </a:lnTo>
                  <a:lnTo>
                    <a:pt x="46851" y="46851"/>
                  </a:lnTo>
                  <a:lnTo>
                    <a:pt x="101494" y="12039"/>
                  </a:lnTo>
                  <a:lnTo>
                    <a:pt x="157369" y="1504"/>
                  </a:lnTo>
                  <a:lnTo>
                    <a:pt x="196797" y="188"/>
                  </a:lnTo>
                  <a:lnTo>
                    <a:pt x="245688" y="0"/>
                  </a:lnTo>
                  <a:close/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210650" y="1800388"/>
            <a:ext cx="1190620" cy="26906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1698" kern="0" dirty="0">
                <a:solidFill>
                  <a:sysClr val="windowText" lastClr="000000"/>
                </a:solidFill>
                <a:latin typeface="Arial"/>
                <a:cs typeface="Arial"/>
              </a:rPr>
              <a:t>Left</a:t>
            </a:r>
            <a:r>
              <a:rPr sz="1698" kern="0" spc="27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698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Subtree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345653" y="2856876"/>
            <a:ext cx="2920715" cy="445520"/>
            <a:chOff x="2218376" y="4711200"/>
            <a:chExt cx="4816475" cy="734695"/>
          </a:xfrm>
        </p:grpSpPr>
        <p:sp>
          <p:nvSpPr>
            <p:cNvPr id="19" name="object 19"/>
            <p:cNvSpPr/>
            <p:nvPr/>
          </p:nvSpPr>
          <p:spPr>
            <a:xfrm>
              <a:off x="2228847" y="4721670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4549604" y="0"/>
                  </a:moveTo>
                  <a:lnTo>
                    <a:pt x="245687" y="0"/>
                  </a:lnTo>
                  <a:lnTo>
                    <a:pt x="196797" y="188"/>
                  </a:lnTo>
                  <a:lnTo>
                    <a:pt x="157369" y="1505"/>
                  </a:lnTo>
                  <a:lnTo>
                    <a:pt x="126052" y="5079"/>
                  </a:lnTo>
                  <a:lnTo>
                    <a:pt x="101494" y="12040"/>
                  </a:lnTo>
                  <a:lnTo>
                    <a:pt x="46851" y="46851"/>
                  </a:lnTo>
                  <a:lnTo>
                    <a:pt x="12039" y="101494"/>
                  </a:lnTo>
                  <a:lnTo>
                    <a:pt x="1504" y="157369"/>
                  </a:lnTo>
                  <a:lnTo>
                    <a:pt x="188" y="196797"/>
                  </a:lnTo>
                  <a:lnTo>
                    <a:pt x="0" y="245688"/>
                  </a:lnTo>
                  <a:lnTo>
                    <a:pt x="0" y="467510"/>
                  </a:lnTo>
                  <a:lnTo>
                    <a:pt x="188" y="516401"/>
                  </a:lnTo>
                  <a:lnTo>
                    <a:pt x="1504" y="555829"/>
                  </a:lnTo>
                  <a:lnTo>
                    <a:pt x="12039" y="611703"/>
                  </a:lnTo>
                  <a:lnTo>
                    <a:pt x="46851" y="666347"/>
                  </a:lnTo>
                  <a:lnTo>
                    <a:pt x="101494" y="701158"/>
                  </a:lnTo>
                  <a:lnTo>
                    <a:pt x="157369" y="711693"/>
                  </a:lnTo>
                  <a:lnTo>
                    <a:pt x="196797" y="713010"/>
                  </a:lnTo>
                  <a:lnTo>
                    <a:pt x="245687" y="713198"/>
                  </a:lnTo>
                  <a:lnTo>
                    <a:pt x="4549604" y="713198"/>
                  </a:lnTo>
                  <a:lnTo>
                    <a:pt x="4598495" y="713010"/>
                  </a:lnTo>
                  <a:lnTo>
                    <a:pt x="4637924" y="711693"/>
                  </a:lnTo>
                  <a:lnTo>
                    <a:pt x="4693799" y="701158"/>
                  </a:lnTo>
                  <a:lnTo>
                    <a:pt x="4748442" y="666347"/>
                  </a:lnTo>
                  <a:lnTo>
                    <a:pt x="4783253" y="611703"/>
                  </a:lnTo>
                  <a:lnTo>
                    <a:pt x="4793788" y="555829"/>
                  </a:lnTo>
                  <a:lnTo>
                    <a:pt x="4795105" y="516401"/>
                  </a:lnTo>
                  <a:lnTo>
                    <a:pt x="4795293" y="467510"/>
                  </a:lnTo>
                  <a:lnTo>
                    <a:pt x="4795293" y="245688"/>
                  </a:lnTo>
                  <a:lnTo>
                    <a:pt x="4795105" y="196797"/>
                  </a:lnTo>
                  <a:lnTo>
                    <a:pt x="4793788" y="157369"/>
                  </a:lnTo>
                  <a:lnTo>
                    <a:pt x="4783253" y="101494"/>
                  </a:lnTo>
                  <a:lnTo>
                    <a:pt x="4748442" y="46851"/>
                  </a:lnTo>
                  <a:lnTo>
                    <a:pt x="4693799" y="12040"/>
                  </a:lnTo>
                  <a:lnTo>
                    <a:pt x="4637924" y="1505"/>
                  </a:lnTo>
                  <a:lnTo>
                    <a:pt x="4598495" y="188"/>
                  </a:lnTo>
                  <a:lnTo>
                    <a:pt x="4549604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2228847" y="4721670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245688" y="0"/>
                  </a:moveTo>
                  <a:lnTo>
                    <a:pt x="4549604" y="0"/>
                  </a:lnTo>
                  <a:lnTo>
                    <a:pt x="4598495" y="188"/>
                  </a:lnTo>
                  <a:lnTo>
                    <a:pt x="4637924" y="1504"/>
                  </a:lnTo>
                  <a:lnTo>
                    <a:pt x="4693799" y="12039"/>
                  </a:lnTo>
                  <a:lnTo>
                    <a:pt x="4748442" y="46851"/>
                  </a:lnTo>
                  <a:lnTo>
                    <a:pt x="4783253" y="101494"/>
                  </a:lnTo>
                  <a:lnTo>
                    <a:pt x="4793787" y="157369"/>
                  </a:lnTo>
                  <a:lnTo>
                    <a:pt x="4795104" y="196797"/>
                  </a:lnTo>
                  <a:lnTo>
                    <a:pt x="4795292" y="245688"/>
                  </a:lnTo>
                  <a:lnTo>
                    <a:pt x="4795292" y="467509"/>
                  </a:lnTo>
                  <a:lnTo>
                    <a:pt x="4795104" y="516400"/>
                  </a:lnTo>
                  <a:lnTo>
                    <a:pt x="4793787" y="555828"/>
                  </a:lnTo>
                  <a:lnTo>
                    <a:pt x="4783253" y="611703"/>
                  </a:lnTo>
                  <a:lnTo>
                    <a:pt x="4748442" y="666346"/>
                  </a:lnTo>
                  <a:lnTo>
                    <a:pt x="4693799" y="701158"/>
                  </a:lnTo>
                  <a:lnTo>
                    <a:pt x="4637924" y="711692"/>
                  </a:lnTo>
                  <a:lnTo>
                    <a:pt x="4598495" y="713009"/>
                  </a:lnTo>
                  <a:lnTo>
                    <a:pt x="4549604" y="713197"/>
                  </a:lnTo>
                  <a:lnTo>
                    <a:pt x="245688" y="713197"/>
                  </a:lnTo>
                  <a:lnTo>
                    <a:pt x="196797" y="713009"/>
                  </a:lnTo>
                  <a:lnTo>
                    <a:pt x="157369" y="711692"/>
                  </a:lnTo>
                  <a:lnTo>
                    <a:pt x="101494" y="701158"/>
                  </a:lnTo>
                  <a:lnTo>
                    <a:pt x="46851" y="666346"/>
                  </a:lnTo>
                  <a:lnTo>
                    <a:pt x="12039" y="611703"/>
                  </a:lnTo>
                  <a:lnTo>
                    <a:pt x="1504" y="555828"/>
                  </a:lnTo>
                  <a:lnTo>
                    <a:pt x="188" y="516400"/>
                  </a:lnTo>
                  <a:lnTo>
                    <a:pt x="0" y="467509"/>
                  </a:lnTo>
                  <a:lnTo>
                    <a:pt x="0" y="245688"/>
                  </a:lnTo>
                  <a:lnTo>
                    <a:pt x="188" y="196797"/>
                  </a:lnTo>
                  <a:lnTo>
                    <a:pt x="1504" y="157369"/>
                  </a:lnTo>
                  <a:lnTo>
                    <a:pt x="12039" y="101494"/>
                  </a:lnTo>
                  <a:lnTo>
                    <a:pt x="46851" y="46851"/>
                  </a:lnTo>
                  <a:lnTo>
                    <a:pt x="101494" y="12039"/>
                  </a:lnTo>
                  <a:lnTo>
                    <a:pt x="157369" y="1504"/>
                  </a:lnTo>
                  <a:lnTo>
                    <a:pt x="196797" y="188"/>
                  </a:lnTo>
                  <a:lnTo>
                    <a:pt x="245688" y="0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266418" y="2923351"/>
            <a:ext cx="1079336" cy="26906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1698" kern="0" dirty="0">
                <a:solidFill>
                  <a:sysClr val="windowText" lastClr="000000"/>
                </a:solidFill>
                <a:latin typeface="Arial"/>
                <a:cs typeface="Arial"/>
              </a:rPr>
              <a:t>Root </a:t>
            </a:r>
            <a:r>
              <a:rPr sz="1698" kern="0" spc="49" dirty="0">
                <a:solidFill>
                  <a:sysClr val="windowText" lastClr="000000"/>
                </a:solidFill>
                <a:latin typeface="Arial"/>
                <a:cs typeface="Arial"/>
              </a:rPr>
              <a:t>Node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342478" y="3978754"/>
            <a:ext cx="2927261" cy="451681"/>
            <a:chOff x="2213141" y="6561259"/>
            <a:chExt cx="4827270" cy="744855"/>
          </a:xfrm>
        </p:grpSpPr>
        <p:sp>
          <p:nvSpPr>
            <p:cNvPr id="23" name="object 23"/>
            <p:cNvSpPr/>
            <p:nvPr/>
          </p:nvSpPr>
          <p:spPr>
            <a:xfrm>
              <a:off x="2228847" y="6576965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40">
                  <a:moveTo>
                    <a:pt x="4549604" y="0"/>
                  </a:moveTo>
                  <a:lnTo>
                    <a:pt x="245687" y="0"/>
                  </a:lnTo>
                  <a:lnTo>
                    <a:pt x="196797" y="188"/>
                  </a:lnTo>
                  <a:lnTo>
                    <a:pt x="157369" y="1504"/>
                  </a:lnTo>
                  <a:lnTo>
                    <a:pt x="101494" y="12039"/>
                  </a:lnTo>
                  <a:lnTo>
                    <a:pt x="46851" y="46851"/>
                  </a:lnTo>
                  <a:lnTo>
                    <a:pt x="12039" y="101494"/>
                  </a:lnTo>
                  <a:lnTo>
                    <a:pt x="1504" y="157369"/>
                  </a:lnTo>
                  <a:lnTo>
                    <a:pt x="188" y="196797"/>
                  </a:lnTo>
                  <a:lnTo>
                    <a:pt x="0" y="245687"/>
                  </a:lnTo>
                  <a:lnTo>
                    <a:pt x="0" y="467510"/>
                  </a:lnTo>
                  <a:lnTo>
                    <a:pt x="188" y="516400"/>
                  </a:lnTo>
                  <a:lnTo>
                    <a:pt x="1504" y="555828"/>
                  </a:lnTo>
                  <a:lnTo>
                    <a:pt x="12039" y="611703"/>
                  </a:lnTo>
                  <a:lnTo>
                    <a:pt x="46851" y="666346"/>
                  </a:lnTo>
                  <a:lnTo>
                    <a:pt x="101494" y="701157"/>
                  </a:lnTo>
                  <a:lnTo>
                    <a:pt x="157369" y="711693"/>
                  </a:lnTo>
                  <a:lnTo>
                    <a:pt x="196797" y="713010"/>
                  </a:lnTo>
                  <a:lnTo>
                    <a:pt x="245687" y="713198"/>
                  </a:lnTo>
                  <a:lnTo>
                    <a:pt x="4549604" y="713198"/>
                  </a:lnTo>
                  <a:lnTo>
                    <a:pt x="4598495" y="713010"/>
                  </a:lnTo>
                  <a:lnTo>
                    <a:pt x="4637924" y="711693"/>
                  </a:lnTo>
                  <a:lnTo>
                    <a:pt x="4693799" y="701157"/>
                  </a:lnTo>
                  <a:lnTo>
                    <a:pt x="4748442" y="666346"/>
                  </a:lnTo>
                  <a:lnTo>
                    <a:pt x="4783253" y="611703"/>
                  </a:lnTo>
                  <a:lnTo>
                    <a:pt x="4793788" y="555828"/>
                  </a:lnTo>
                  <a:lnTo>
                    <a:pt x="4795105" y="516400"/>
                  </a:lnTo>
                  <a:lnTo>
                    <a:pt x="4795293" y="467510"/>
                  </a:lnTo>
                  <a:lnTo>
                    <a:pt x="4795293" y="245687"/>
                  </a:lnTo>
                  <a:lnTo>
                    <a:pt x="4795105" y="196797"/>
                  </a:lnTo>
                  <a:lnTo>
                    <a:pt x="4793788" y="157369"/>
                  </a:lnTo>
                  <a:lnTo>
                    <a:pt x="4783253" y="101494"/>
                  </a:lnTo>
                  <a:lnTo>
                    <a:pt x="4748442" y="46851"/>
                  </a:lnTo>
                  <a:lnTo>
                    <a:pt x="4693799" y="12039"/>
                  </a:lnTo>
                  <a:lnTo>
                    <a:pt x="4637924" y="1504"/>
                  </a:lnTo>
                  <a:lnTo>
                    <a:pt x="4598495" y="188"/>
                  </a:lnTo>
                  <a:lnTo>
                    <a:pt x="4549604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2228847" y="6576965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40">
                  <a:moveTo>
                    <a:pt x="245688" y="0"/>
                  </a:moveTo>
                  <a:lnTo>
                    <a:pt x="4549604" y="0"/>
                  </a:lnTo>
                  <a:lnTo>
                    <a:pt x="4598495" y="188"/>
                  </a:lnTo>
                  <a:lnTo>
                    <a:pt x="4637924" y="1504"/>
                  </a:lnTo>
                  <a:lnTo>
                    <a:pt x="4693799" y="12039"/>
                  </a:lnTo>
                  <a:lnTo>
                    <a:pt x="4748442" y="46851"/>
                  </a:lnTo>
                  <a:lnTo>
                    <a:pt x="4783253" y="101494"/>
                  </a:lnTo>
                  <a:lnTo>
                    <a:pt x="4793787" y="157369"/>
                  </a:lnTo>
                  <a:lnTo>
                    <a:pt x="4795104" y="196797"/>
                  </a:lnTo>
                  <a:lnTo>
                    <a:pt x="4795292" y="245688"/>
                  </a:lnTo>
                  <a:lnTo>
                    <a:pt x="4795292" y="467509"/>
                  </a:lnTo>
                  <a:lnTo>
                    <a:pt x="4795104" y="516400"/>
                  </a:lnTo>
                  <a:lnTo>
                    <a:pt x="4793787" y="555828"/>
                  </a:lnTo>
                  <a:lnTo>
                    <a:pt x="4783253" y="611703"/>
                  </a:lnTo>
                  <a:lnTo>
                    <a:pt x="4748442" y="666346"/>
                  </a:lnTo>
                  <a:lnTo>
                    <a:pt x="4693799" y="701158"/>
                  </a:lnTo>
                  <a:lnTo>
                    <a:pt x="4637924" y="711692"/>
                  </a:lnTo>
                  <a:lnTo>
                    <a:pt x="4598495" y="713009"/>
                  </a:lnTo>
                  <a:lnTo>
                    <a:pt x="4549604" y="713197"/>
                  </a:lnTo>
                  <a:lnTo>
                    <a:pt x="245688" y="713197"/>
                  </a:lnTo>
                  <a:lnTo>
                    <a:pt x="196797" y="713009"/>
                  </a:lnTo>
                  <a:lnTo>
                    <a:pt x="157369" y="711692"/>
                  </a:lnTo>
                  <a:lnTo>
                    <a:pt x="101494" y="701158"/>
                  </a:lnTo>
                  <a:lnTo>
                    <a:pt x="46851" y="666346"/>
                  </a:lnTo>
                  <a:lnTo>
                    <a:pt x="12039" y="611703"/>
                  </a:lnTo>
                  <a:lnTo>
                    <a:pt x="1504" y="555828"/>
                  </a:lnTo>
                  <a:lnTo>
                    <a:pt x="188" y="516400"/>
                  </a:lnTo>
                  <a:lnTo>
                    <a:pt x="0" y="467509"/>
                  </a:lnTo>
                  <a:lnTo>
                    <a:pt x="0" y="245688"/>
                  </a:lnTo>
                  <a:lnTo>
                    <a:pt x="188" y="196797"/>
                  </a:lnTo>
                  <a:lnTo>
                    <a:pt x="1504" y="157369"/>
                  </a:lnTo>
                  <a:lnTo>
                    <a:pt x="12039" y="101494"/>
                  </a:lnTo>
                  <a:lnTo>
                    <a:pt x="46851" y="46851"/>
                  </a:lnTo>
                  <a:lnTo>
                    <a:pt x="101494" y="12039"/>
                  </a:lnTo>
                  <a:lnTo>
                    <a:pt x="157369" y="1504"/>
                  </a:lnTo>
                  <a:lnTo>
                    <a:pt x="196797" y="188"/>
                  </a:lnTo>
                  <a:lnTo>
                    <a:pt x="245688" y="0"/>
                  </a:lnTo>
                  <a:close/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140704" y="4050492"/>
            <a:ext cx="1330398" cy="26906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1698" kern="0" dirty="0">
                <a:solidFill>
                  <a:sysClr val="windowText" lastClr="000000"/>
                </a:solidFill>
                <a:latin typeface="Arial"/>
                <a:cs typeface="Arial"/>
              </a:rPr>
              <a:t>Right </a:t>
            </a:r>
            <a:r>
              <a:rPr sz="1698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Subtree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672597" y="2253447"/>
            <a:ext cx="266850" cy="527153"/>
            <a:chOff x="4406605" y="3716100"/>
            <a:chExt cx="440055" cy="869315"/>
          </a:xfrm>
        </p:grpSpPr>
        <p:sp>
          <p:nvSpPr>
            <p:cNvPr id="27" name="object 27"/>
            <p:cNvSpPr/>
            <p:nvPr/>
          </p:nvSpPr>
          <p:spPr>
            <a:xfrm>
              <a:off x="4626493" y="3716100"/>
              <a:ext cx="0" cy="487045"/>
            </a:xfrm>
            <a:custGeom>
              <a:avLst/>
              <a:gdLst/>
              <a:ahLst/>
              <a:cxnLst/>
              <a:rect l="l" t="t" r="r" b="b"/>
              <a:pathLst>
                <a:path h="487045">
                  <a:moveTo>
                    <a:pt x="0" y="0"/>
                  </a:moveTo>
                  <a:lnTo>
                    <a:pt x="0" y="429268"/>
                  </a:lnTo>
                  <a:lnTo>
                    <a:pt x="0" y="486857"/>
                  </a:lnTo>
                </a:path>
              </a:pathLst>
            </a:custGeom>
            <a:ln w="115179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4406605" y="4145368"/>
              <a:ext cx="440055" cy="440055"/>
            </a:xfrm>
            <a:custGeom>
              <a:avLst/>
              <a:gdLst/>
              <a:ahLst/>
              <a:cxnLst/>
              <a:rect l="l" t="t" r="r" b="b"/>
              <a:pathLst>
                <a:path w="440054" h="440054">
                  <a:moveTo>
                    <a:pt x="439777" y="0"/>
                  </a:moveTo>
                  <a:lnTo>
                    <a:pt x="0" y="0"/>
                  </a:lnTo>
                  <a:lnTo>
                    <a:pt x="219888" y="439777"/>
                  </a:lnTo>
                  <a:lnTo>
                    <a:pt x="439777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2672597" y="3378499"/>
            <a:ext cx="266850" cy="527153"/>
            <a:chOff x="4406605" y="5571394"/>
            <a:chExt cx="440055" cy="869315"/>
          </a:xfrm>
        </p:grpSpPr>
        <p:sp>
          <p:nvSpPr>
            <p:cNvPr id="30" name="object 30"/>
            <p:cNvSpPr/>
            <p:nvPr/>
          </p:nvSpPr>
          <p:spPr>
            <a:xfrm>
              <a:off x="4626493" y="5571394"/>
              <a:ext cx="0" cy="487045"/>
            </a:xfrm>
            <a:custGeom>
              <a:avLst/>
              <a:gdLst/>
              <a:ahLst/>
              <a:cxnLst/>
              <a:rect l="l" t="t" r="r" b="b"/>
              <a:pathLst>
                <a:path h="487045">
                  <a:moveTo>
                    <a:pt x="0" y="0"/>
                  </a:moveTo>
                  <a:lnTo>
                    <a:pt x="0" y="429268"/>
                  </a:lnTo>
                  <a:lnTo>
                    <a:pt x="0" y="486857"/>
                  </a:lnTo>
                </a:path>
              </a:pathLst>
            </a:custGeom>
            <a:ln w="115179">
              <a:solidFill>
                <a:srgbClr val="F8BA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4406605" y="6000662"/>
              <a:ext cx="440055" cy="440055"/>
            </a:xfrm>
            <a:custGeom>
              <a:avLst/>
              <a:gdLst/>
              <a:ahLst/>
              <a:cxnLst/>
              <a:rect l="l" t="t" r="r" b="b"/>
              <a:pathLst>
                <a:path w="440054" h="440054">
                  <a:moveTo>
                    <a:pt x="439777" y="0"/>
                  </a:moveTo>
                  <a:lnTo>
                    <a:pt x="0" y="0"/>
                  </a:lnTo>
                  <a:lnTo>
                    <a:pt x="219888" y="439777"/>
                  </a:lnTo>
                  <a:lnTo>
                    <a:pt x="439777" y="0"/>
                  </a:lnTo>
                  <a:close/>
                </a:path>
              </a:pathLst>
            </a:custGeom>
            <a:solidFill>
              <a:srgbClr val="F8BA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118598" y="5695604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N9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955666" y="5695604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N4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472269" y="5812580"/>
            <a:ext cx="350024" cy="83944"/>
            <a:chOff x="4076249" y="9585375"/>
            <a:chExt cx="577215" cy="138430"/>
          </a:xfrm>
        </p:grpSpPr>
        <p:sp>
          <p:nvSpPr>
            <p:cNvPr id="35" name="object 35"/>
            <p:cNvSpPr/>
            <p:nvPr/>
          </p:nvSpPr>
          <p:spPr>
            <a:xfrm>
              <a:off x="4076249" y="9654483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60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4514712" y="9585375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3890974" y="5695604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N9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407578" y="5812580"/>
            <a:ext cx="350024" cy="83944"/>
            <a:chOff x="5618642" y="9585375"/>
            <a:chExt cx="577215" cy="138430"/>
          </a:xfrm>
        </p:grpSpPr>
        <p:sp>
          <p:nvSpPr>
            <p:cNvPr id="39" name="object 39"/>
            <p:cNvSpPr/>
            <p:nvPr/>
          </p:nvSpPr>
          <p:spPr>
            <a:xfrm>
              <a:off x="5618642" y="9654483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60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6057104" y="9585375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4801739" y="5695604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N2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4318341" y="5812580"/>
            <a:ext cx="350024" cy="83944"/>
            <a:chOff x="7120559" y="9585375"/>
            <a:chExt cx="577215" cy="138430"/>
          </a:xfrm>
        </p:grpSpPr>
        <p:sp>
          <p:nvSpPr>
            <p:cNvPr id="43" name="object 43"/>
            <p:cNvSpPr/>
            <p:nvPr/>
          </p:nvSpPr>
          <p:spPr>
            <a:xfrm>
              <a:off x="7120559" y="9654483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7559021" y="9585375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5712503" y="5695604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N5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5229105" y="5812580"/>
            <a:ext cx="350024" cy="83944"/>
            <a:chOff x="8622476" y="9585375"/>
            <a:chExt cx="577215" cy="138430"/>
          </a:xfrm>
        </p:grpSpPr>
        <p:sp>
          <p:nvSpPr>
            <p:cNvPr id="47" name="object 47"/>
            <p:cNvSpPr/>
            <p:nvPr/>
          </p:nvSpPr>
          <p:spPr>
            <a:xfrm>
              <a:off x="8622476" y="9654483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9060939" y="9585375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6623268" y="5695604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N1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6139870" y="5812580"/>
            <a:ext cx="350024" cy="83944"/>
            <a:chOff x="10124394" y="9585375"/>
            <a:chExt cx="577215" cy="138430"/>
          </a:xfrm>
        </p:grpSpPr>
        <p:sp>
          <p:nvSpPr>
            <p:cNvPr id="51" name="object 51"/>
            <p:cNvSpPr/>
            <p:nvPr/>
          </p:nvSpPr>
          <p:spPr>
            <a:xfrm>
              <a:off x="10124394" y="9654483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10562861" y="9585375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7532625" y="5695604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N6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7049233" y="5812580"/>
            <a:ext cx="350024" cy="83944"/>
            <a:chOff x="11624002" y="9585375"/>
            <a:chExt cx="577215" cy="138430"/>
          </a:xfrm>
        </p:grpSpPr>
        <p:sp>
          <p:nvSpPr>
            <p:cNvPr id="55" name="object 55"/>
            <p:cNvSpPr/>
            <p:nvPr/>
          </p:nvSpPr>
          <p:spPr>
            <a:xfrm>
              <a:off x="11624002" y="9654483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12062459" y="9585375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8441990" y="5695604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N3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7958591" y="5812580"/>
            <a:ext cx="350024" cy="83944"/>
            <a:chOff x="13123600" y="9585375"/>
            <a:chExt cx="577215" cy="138430"/>
          </a:xfrm>
        </p:grpSpPr>
        <p:sp>
          <p:nvSpPr>
            <p:cNvPr id="59" name="object 59"/>
            <p:cNvSpPr/>
            <p:nvPr/>
          </p:nvSpPr>
          <p:spPr>
            <a:xfrm>
              <a:off x="13123600" y="9654483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13562068" y="9585375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9265901" y="5695604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N7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8782509" y="5812580"/>
            <a:ext cx="350024" cy="83944"/>
            <a:chOff x="14482302" y="9585375"/>
            <a:chExt cx="577215" cy="138430"/>
          </a:xfrm>
        </p:grpSpPr>
        <p:sp>
          <p:nvSpPr>
            <p:cNvPr id="63" name="object 63"/>
            <p:cNvSpPr/>
            <p:nvPr/>
          </p:nvSpPr>
          <p:spPr>
            <a:xfrm>
              <a:off x="14482302" y="9654483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14920759" y="9585375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68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139074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515601">
              <a:spcBef>
                <a:spcPts val="76"/>
              </a:spcBef>
            </a:pPr>
            <a:r>
              <a:rPr sz="4487" spc="-139" dirty="0"/>
              <a:t>Binary</a:t>
            </a:r>
            <a:r>
              <a:rPr sz="4487" spc="-176" dirty="0"/>
              <a:t> </a:t>
            </a:r>
            <a:r>
              <a:rPr sz="4487" spc="-572" dirty="0"/>
              <a:t>T</a:t>
            </a:r>
            <a:r>
              <a:rPr sz="4487" spc="-206" dirty="0"/>
              <a:t>r</a:t>
            </a:r>
            <a:r>
              <a:rPr sz="4487" spc="-124" dirty="0"/>
              <a:t>e</a:t>
            </a:r>
            <a:r>
              <a:rPr sz="4487" spc="-33" dirty="0"/>
              <a:t>e</a:t>
            </a:r>
            <a:r>
              <a:rPr sz="4487" spc="-176" dirty="0"/>
              <a:t> </a:t>
            </a:r>
            <a:r>
              <a:rPr sz="4487" dirty="0"/>
              <a:t>-</a:t>
            </a:r>
            <a:r>
              <a:rPr sz="4487" spc="-258" dirty="0"/>
              <a:t> </a:t>
            </a:r>
            <a:r>
              <a:rPr sz="4487" spc="-6" dirty="0"/>
              <a:t>InOrder</a:t>
            </a:r>
            <a:r>
              <a:rPr sz="4487" spc="-200" dirty="0"/>
              <a:t> </a:t>
            </a:r>
            <a:r>
              <a:rPr sz="4487" spc="-628" dirty="0"/>
              <a:t>T</a:t>
            </a:r>
            <a:r>
              <a:rPr sz="4487" spc="-185" dirty="0"/>
              <a:t>raversal</a:t>
            </a:r>
            <a:endParaRPr sz="4487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1419" y="1215830"/>
            <a:ext cx="6398126" cy="405074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598474" y="1328950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N1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91660" y="224936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N2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27727" y="224936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N3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19747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N4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88383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N5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87611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N6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08232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N7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30808" y="4844695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N8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99446" y="4844695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N9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342478" y="1728650"/>
            <a:ext cx="2927261" cy="451681"/>
            <a:chOff x="2213141" y="2850671"/>
            <a:chExt cx="4827270" cy="744855"/>
          </a:xfrm>
        </p:grpSpPr>
        <p:sp>
          <p:nvSpPr>
            <p:cNvPr id="15" name="object 15"/>
            <p:cNvSpPr/>
            <p:nvPr/>
          </p:nvSpPr>
          <p:spPr>
            <a:xfrm>
              <a:off x="2228847" y="2866377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4549604" y="0"/>
                  </a:moveTo>
                  <a:lnTo>
                    <a:pt x="245687" y="0"/>
                  </a:lnTo>
                  <a:lnTo>
                    <a:pt x="196797" y="188"/>
                  </a:lnTo>
                  <a:lnTo>
                    <a:pt x="157369" y="1505"/>
                  </a:lnTo>
                  <a:lnTo>
                    <a:pt x="126052" y="5079"/>
                  </a:lnTo>
                  <a:lnTo>
                    <a:pt x="101494" y="12040"/>
                  </a:lnTo>
                  <a:lnTo>
                    <a:pt x="46851" y="46851"/>
                  </a:lnTo>
                  <a:lnTo>
                    <a:pt x="12039" y="101494"/>
                  </a:lnTo>
                  <a:lnTo>
                    <a:pt x="1504" y="157369"/>
                  </a:lnTo>
                  <a:lnTo>
                    <a:pt x="188" y="196797"/>
                  </a:lnTo>
                  <a:lnTo>
                    <a:pt x="0" y="245688"/>
                  </a:lnTo>
                  <a:lnTo>
                    <a:pt x="0" y="467510"/>
                  </a:lnTo>
                  <a:lnTo>
                    <a:pt x="188" y="516401"/>
                  </a:lnTo>
                  <a:lnTo>
                    <a:pt x="1504" y="555829"/>
                  </a:lnTo>
                  <a:lnTo>
                    <a:pt x="12039" y="611703"/>
                  </a:lnTo>
                  <a:lnTo>
                    <a:pt x="46851" y="666347"/>
                  </a:lnTo>
                  <a:lnTo>
                    <a:pt x="101494" y="701158"/>
                  </a:lnTo>
                  <a:lnTo>
                    <a:pt x="157369" y="711693"/>
                  </a:lnTo>
                  <a:lnTo>
                    <a:pt x="196797" y="713010"/>
                  </a:lnTo>
                  <a:lnTo>
                    <a:pt x="245687" y="713198"/>
                  </a:lnTo>
                  <a:lnTo>
                    <a:pt x="4549604" y="713198"/>
                  </a:lnTo>
                  <a:lnTo>
                    <a:pt x="4598495" y="713010"/>
                  </a:lnTo>
                  <a:lnTo>
                    <a:pt x="4637924" y="711693"/>
                  </a:lnTo>
                  <a:lnTo>
                    <a:pt x="4693799" y="701158"/>
                  </a:lnTo>
                  <a:lnTo>
                    <a:pt x="4748442" y="666347"/>
                  </a:lnTo>
                  <a:lnTo>
                    <a:pt x="4783253" y="611703"/>
                  </a:lnTo>
                  <a:lnTo>
                    <a:pt x="4793788" y="555829"/>
                  </a:lnTo>
                  <a:lnTo>
                    <a:pt x="4795105" y="516401"/>
                  </a:lnTo>
                  <a:lnTo>
                    <a:pt x="4795293" y="467510"/>
                  </a:lnTo>
                  <a:lnTo>
                    <a:pt x="4795293" y="245688"/>
                  </a:lnTo>
                  <a:lnTo>
                    <a:pt x="4795105" y="196797"/>
                  </a:lnTo>
                  <a:lnTo>
                    <a:pt x="4793788" y="157369"/>
                  </a:lnTo>
                  <a:lnTo>
                    <a:pt x="4783253" y="101494"/>
                  </a:lnTo>
                  <a:lnTo>
                    <a:pt x="4748442" y="46851"/>
                  </a:lnTo>
                  <a:lnTo>
                    <a:pt x="4693799" y="12040"/>
                  </a:lnTo>
                  <a:lnTo>
                    <a:pt x="4637924" y="1505"/>
                  </a:lnTo>
                  <a:lnTo>
                    <a:pt x="4598495" y="188"/>
                  </a:lnTo>
                  <a:lnTo>
                    <a:pt x="4549604" y="0"/>
                  </a:lnTo>
                  <a:close/>
                </a:path>
              </a:pathLst>
            </a:custGeom>
            <a:solidFill>
              <a:srgbClr val="F8BA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228847" y="2866377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245688" y="0"/>
                  </a:moveTo>
                  <a:lnTo>
                    <a:pt x="4549604" y="0"/>
                  </a:lnTo>
                  <a:lnTo>
                    <a:pt x="4598495" y="188"/>
                  </a:lnTo>
                  <a:lnTo>
                    <a:pt x="4637924" y="1504"/>
                  </a:lnTo>
                  <a:lnTo>
                    <a:pt x="4693799" y="12039"/>
                  </a:lnTo>
                  <a:lnTo>
                    <a:pt x="4748442" y="46851"/>
                  </a:lnTo>
                  <a:lnTo>
                    <a:pt x="4783253" y="101494"/>
                  </a:lnTo>
                  <a:lnTo>
                    <a:pt x="4793787" y="157369"/>
                  </a:lnTo>
                  <a:lnTo>
                    <a:pt x="4795104" y="196797"/>
                  </a:lnTo>
                  <a:lnTo>
                    <a:pt x="4795292" y="245688"/>
                  </a:lnTo>
                  <a:lnTo>
                    <a:pt x="4795292" y="467509"/>
                  </a:lnTo>
                  <a:lnTo>
                    <a:pt x="4795104" y="516400"/>
                  </a:lnTo>
                  <a:lnTo>
                    <a:pt x="4793787" y="555828"/>
                  </a:lnTo>
                  <a:lnTo>
                    <a:pt x="4783253" y="611703"/>
                  </a:lnTo>
                  <a:lnTo>
                    <a:pt x="4748442" y="666346"/>
                  </a:lnTo>
                  <a:lnTo>
                    <a:pt x="4693799" y="701158"/>
                  </a:lnTo>
                  <a:lnTo>
                    <a:pt x="4637924" y="711692"/>
                  </a:lnTo>
                  <a:lnTo>
                    <a:pt x="4598495" y="713009"/>
                  </a:lnTo>
                  <a:lnTo>
                    <a:pt x="4549604" y="713197"/>
                  </a:lnTo>
                  <a:lnTo>
                    <a:pt x="245688" y="713197"/>
                  </a:lnTo>
                  <a:lnTo>
                    <a:pt x="196797" y="713009"/>
                  </a:lnTo>
                  <a:lnTo>
                    <a:pt x="157369" y="711692"/>
                  </a:lnTo>
                  <a:lnTo>
                    <a:pt x="101494" y="701158"/>
                  </a:lnTo>
                  <a:lnTo>
                    <a:pt x="46851" y="666346"/>
                  </a:lnTo>
                  <a:lnTo>
                    <a:pt x="12039" y="611703"/>
                  </a:lnTo>
                  <a:lnTo>
                    <a:pt x="1504" y="555828"/>
                  </a:lnTo>
                  <a:lnTo>
                    <a:pt x="188" y="516400"/>
                  </a:lnTo>
                  <a:lnTo>
                    <a:pt x="0" y="467509"/>
                  </a:lnTo>
                  <a:lnTo>
                    <a:pt x="0" y="245688"/>
                  </a:lnTo>
                  <a:lnTo>
                    <a:pt x="188" y="196797"/>
                  </a:lnTo>
                  <a:lnTo>
                    <a:pt x="1504" y="157369"/>
                  </a:lnTo>
                  <a:lnTo>
                    <a:pt x="12039" y="101494"/>
                  </a:lnTo>
                  <a:lnTo>
                    <a:pt x="46851" y="46851"/>
                  </a:lnTo>
                  <a:lnTo>
                    <a:pt x="101494" y="12039"/>
                  </a:lnTo>
                  <a:lnTo>
                    <a:pt x="157369" y="1504"/>
                  </a:lnTo>
                  <a:lnTo>
                    <a:pt x="196797" y="188"/>
                  </a:lnTo>
                  <a:lnTo>
                    <a:pt x="245688" y="0"/>
                  </a:lnTo>
                  <a:close/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210650" y="1800388"/>
            <a:ext cx="1190620" cy="26906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1698" kern="0" dirty="0">
                <a:solidFill>
                  <a:sysClr val="windowText" lastClr="000000"/>
                </a:solidFill>
                <a:latin typeface="Arial"/>
                <a:cs typeface="Arial"/>
              </a:rPr>
              <a:t>Left</a:t>
            </a:r>
            <a:r>
              <a:rPr sz="1698" kern="0" spc="27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698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Subtree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345653" y="2856876"/>
            <a:ext cx="2920715" cy="445520"/>
            <a:chOff x="2218376" y="4711200"/>
            <a:chExt cx="4816475" cy="734695"/>
          </a:xfrm>
        </p:grpSpPr>
        <p:sp>
          <p:nvSpPr>
            <p:cNvPr id="19" name="object 19"/>
            <p:cNvSpPr/>
            <p:nvPr/>
          </p:nvSpPr>
          <p:spPr>
            <a:xfrm>
              <a:off x="2228847" y="4721670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4549604" y="0"/>
                  </a:moveTo>
                  <a:lnTo>
                    <a:pt x="245687" y="0"/>
                  </a:lnTo>
                  <a:lnTo>
                    <a:pt x="196797" y="188"/>
                  </a:lnTo>
                  <a:lnTo>
                    <a:pt x="157369" y="1505"/>
                  </a:lnTo>
                  <a:lnTo>
                    <a:pt x="126052" y="5079"/>
                  </a:lnTo>
                  <a:lnTo>
                    <a:pt x="101494" y="12040"/>
                  </a:lnTo>
                  <a:lnTo>
                    <a:pt x="46851" y="46851"/>
                  </a:lnTo>
                  <a:lnTo>
                    <a:pt x="12039" y="101494"/>
                  </a:lnTo>
                  <a:lnTo>
                    <a:pt x="1504" y="157369"/>
                  </a:lnTo>
                  <a:lnTo>
                    <a:pt x="188" y="196797"/>
                  </a:lnTo>
                  <a:lnTo>
                    <a:pt x="0" y="245688"/>
                  </a:lnTo>
                  <a:lnTo>
                    <a:pt x="0" y="467510"/>
                  </a:lnTo>
                  <a:lnTo>
                    <a:pt x="188" y="516401"/>
                  </a:lnTo>
                  <a:lnTo>
                    <a:pt x="1504" y="555829"/>
                  </a:lnTo>
                  <a:lnTo>
                    <a:pt x="12039" y="611703"/>
                  </a:lnTo>
                  <a:lnTo>
                    <a:pt x="46851" y="666347"/>
                  </a:lnTo>
                  <a:lnTo>
                    <a:pt x="101494" y="701158"/>
                  </a:lnTo>
                  <a:lnTo>
                    <a:pt x="157369" y="711693"/>
                  </a:lnTo>
                  <a:lnTo>
                    <a:pt x="196797" y="713010"/>
                  </a:lnTo>
                  <a:lnTo>
                    <a:pt x="245687" y="713198"/>
                  </a:lnTo>
                  <a:lnTo>
                    <a:pt x="4549604" y="713198"/>
                  </a:lnTo>
                  <a:lnTo>
                    <a:pt x="4598495" y="713010"/>
                  </a:lnTo>
                  <a:lnTo>
                    <a:pt x="4637924" y="711693"/>
                  </a:lnTo>
                  <a:lnTo>
                    <a:pt x="4693799" y="701158"/>
                  </a:lnTo>
                  <a:lnTo>
                    <a:pt x="4748442" y="666347"/>
                  </a:lnTo>
                  <a:lnTo>
                    <a:pt x="4783253" y="611703"/>
                  </a:lnTo>
                  <a:lnTo>
                    <a:pt x="4793788" y="555829"/>
                  </a:lnTo>
                  <a:lnTo>
                    <a:pt x="4795105" y="516401"/>
                  </a:lnTo>
                  <a:lnTo>
                    <a:pt x="4795293" y="467510"/>
                  </a:lnTo>
                  <a:lnTo>
                    <a:pt x="4795293" y="245688"/>
                  </a:lnTo>
                  <a:lnTo>
                    <a:pt x="4795105" y="196797"/>
                  </a:lnTo>
                  <a:lnTo>
                    <a:pt x="4793788" y="157369"/>
                  </a:lnTo>
                  <a:lnTo>
                    <a:pt x="4783253" y="101494"/>
                  </a:lnTo>
                  <a:lnTo>
                    <a:pt x="4748442" y="46851"/>
                  </a:lnTo>
                  <a:lnTo>
                    <a:pt x="4693799" y="12040"/>
                  </a:lnTo>
                  <a:lnTo>
                    <a:pt x="4637924" y="1505"/>
                  </a:lnTo>
                  <a:lnTo>
                    <a:pt x="4598495" y="188"/>
                  </a:lnTo>
                  <a:lnTo>
                    <a:pt x="4549604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2228847" y="4721670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245688" y="0"/>
                  </a:moveTo>
                  <a:lnTo>
                    <a:pt x="4549604" y="0"/>
                  </a:lnTo>
                  <a:lnTo>
                    <a:pt x="4598495" y="188"/>
                  </a:lnTo>
                  <a:lnTo>
                    <a:pt x="4637924" y="1504"/>
                  </a:lnTo>
                  <a:lnTo>
                    <a:pt x="4693799" y="12039"/>
                  </a:lnTo>
                  <a:lnTo>
                    <a:pt x="4748442" y="46851"/>
                  </a:lnTo>
                  <a:lnTo>
                    <a:pt x="4783253" y="101494"/>
                  </a:lnTo>
                  <a:lnTo>
                    <a:pt x="4793787" y="157369"/>
                  </a:lnTo>
                  <a:lnTo>
                    <a:pt x="4795104" y="196797"/>
                  </a:lnTo>
                  <a:lnTo>
                    <a:pt x="4795292" y="245688"/>
                  </a:lnTo>
                  <a:lnTo>
                    <a:pt x="4795292" y="467509"/>
                  </a:lnTo>
                  <a:lnTo>
                    <a:pt x="4795104" y="516400"/>
                  </a:lnTo>
                  <a:lnTo>
                    <a:pt x="4793787" y="555828"/>
                  </a:lnTo>
                  <a:lnTo>
                    <a:pt x="4783253" y="611703"/>
                  </a:lnTo>
                  <a:lnTo>
                    <a:pt x="4748442" y="666346"/>
                  </a:lnTo>
                  <a:lnTo>
                    <a:pt x="4693799" y="701158"/>
                  </a:lnTo>
                  <a:lnTo>
                    <a:pt x="4637924" y="711692"/>
                  </a:lnTo>
                  <a:lnTo>
                    <a:pt x="4598495" y="713009"/>
                  </a:lnTo>
                  <a:lnTo>
                    <a:pt x="4549604" y="713197"/>
                  </a:lnTo>
                  <a:lnTo>
                    <a:pt x="245688" y="713197"/>
                  </a:lnTo>
                  <a:lnTo>
                    <a:pt x="196797" y="713009"/>
                  </a:lnTo>
                  <a:lnTo>
                    <a:pt x="157369" y="711692"/>
                  </a:lnTo>
                  <a:lnTo>
                    <a:pt x="101494" y="701158"/>
                  </a:lnTo>
                  <a:lnTo>
                    <a:pt x="46851" y="666346"/>
                  </a:lnTo>
                  <a:lnTo>
                    <a:pt x="12039" y="611703"/>
                  </a:lnTo>
                  <a:lnTo>
                    <a:pt x="1504" y="555828"/>
                  </a:lnTo>
                  <a:lnTo>
                    <a:pt x="188" y="516400"/>
                  </a:lnTo>
                  <a:lnTo>
                    <a:pt x="0" y="467509"/>
                  </a:lnTo>
                  <a:lnTo>
                    <a:pt x="0" y="245688"/>
                  </a:lnTo>
                  <a:lnTo>
                    <a:pt x="188" y="196797"/>
                  </a:lnTo>
                  <a:lnTo>
                    <a:pt x="1504" y="157369"/>
                  </a:lnTo>
                  <a:lnTo>
                    <a:pt x="12039" y="101494"/>
                  </a:lnTo>
                  <a:lnTo>
                    <a:pt x="46851" y="46851"/>
                  </a:lnTo>
                  <a:lnTo>
                    <a:pt x="101494" y="12039"/>
                  </a:lnTo>
                  <a:lnTo>
                    <a:pt x="157369" y="1504"/>
                  </a:lnTo>
                  <a:lnTo>
                    <a:pt x="196797" y="188"/>
                  </a:lnTo>
                  <a:lnTo>
                    <a:pt x="245688" y="0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266418" y="2923351"/>
            <a:ext cx="1079336" cy="26906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1698" kern="0" dirty="0">
                <a:solidFill>
                  <a:sysClr val="windowText" lastClr="000000"/>
                </a:solidFill>
                <a:latin typeface="Arial"/>
                <a:cs typeface="Arial"/>
              </a:rPr>
              <a:t>Root </a:t>
            </a:r>
            <a:r>
              <a:rPr sz="1698" kern="0" spc="49" dirty="0">
                <a:solidFill>
                  <a:sysClr val="windowText" lastClr="000000"/>
                </a:solidFill>
                <a:latin typeface="Arial"/>
                <a:cs typeface="Arial"/>
              </a:rPr>
              <a:t>Node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342478" y="3978754"/>
            <a:ext cx="2927261" cy="451681"/>
            <a:chOff x="2213141" y="6561259"/>
            <a:chExt cx="4827270" cy="744855"/>
          </a:xfrm>
        </p:grpSpPr>
        <p:sp>
          <p:nvSpPr>
            <p:cNvPr id="23" name="object 23"/>
            <p:cNvSpPr/>
            <p:nvPr/>
          </p:nvSpPr>
          <p:spPr>
            <a:xfrm>
              <a:off x="2228847" y="6576965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40">
                  <a:moveTo>
                    <a:pt x="4549604" y="0"/>
                  </a:moveTo>
                  <a:lnTo>
                    <a:pt x="245687" y="0"/>
                  </a:lnTo>
                  <a:lnTo>
                    <a:pt x="196797" y="188"/>
                  </a:lnTo>
                  <a:lnTo>
                    <a:pt x="157369" y="1504"/>
                  </a:lnTo>
                  <a:lnTo>
                    <a:pt x="101494" y="12039"/>
                  </a:lnTo>
                  <a:lnTo>
                    <a:pt x="46851" y="46851"/>
                  </a:lnTo>
                  <a:lnTo>
                    <a:pt x="12039" y="101494"/>
                  </a:lnTo>
                  <a:lnTo>
                    <a:pt x="1504" y="157369"/>
                  </a:lnTo>
                  <a:lnTo>
                    <a:pt x="188" y="196797"/>
                  </a:lnTo>
                  <a:lnTo>
                    <a:pt x="0" y="245687"/>
                  </a:lnTo>
                  <a:lnTo>
                    <a:pt x="0" y="467510"/>
                  </a:lnTo>
                  <a:lnTo>
                    <a:pt x="188" y="516400"/>
                  </a:lnTo>
                  <a:lnTo>
                    <a:pt x="1504" y="555828"/>
                  </a:lnTo>
                  <a:lnTo>
                    <a:pt x="12039" y="611703"/>
                  </a:lnTo>
                  <a:lnTo>
                    <a:pt x="46851" y="666346"/>
                  </a:lnTo>
                  <a:lnTo>
                    <a:pt x="101494" y="701157"/>
                  </a:lnTo>
                  <a:lnTo>
                    <a:pt x="157369" y="711693"/>
                  </a:lnTo>
                  <a:lnTo>
                    <a:pt x="196797" y="713010"/>
                  </a:lnTo>
                  <a:lnTo>
                    <a:pt x="245687" y="713198"/>
                  </a:lnTo>
                  <a:lnTo>
                    <a:pt x="4549604" y="713198"/>
                  </a:lnTo>
                  <a:lnTo>
                    <a:pt x="4598495" y="713010"/>
                  </a:lnTo>
                  <a:lnTo>
                    <a:pt x="4637924" y="711693"/>
                  </a:lnTo>
                  <a:lnTo>
                    <a:pt x="4693799" y="701157"/>
                  </a:lnTo>
                  <a:lnTo>
                    <a:pt x="4748442" y="666346"/>
                  </a:lnTo>
                  <a:lnTo>
                    <a:pt x="4783253" y="611703"/>
                  </a:lnTo>
                  <a:lnTo>
                    <a:pt x="4793788" y="555828"/>
                  </a:lnTo>
                  <a:lnTo>
                    <a:pt x="4795105" y="516400"/>
                  </a:lnTo>
                  <a:lnTo>
                    <a:pt x="4795293" y="467510"/>
                  </a:lnTo>
                  <a:lnTo>
                    <a:pt x="4795293" y="245687"/>
                  </a:lnTo>
                  <a:lnTo>
                    <a:pt x="4795105" y="196797"/>
                  </a:lnTo>
                  <a:lnTo>
                    <a:pt x="4793788" y="157369"/>
                  </a:lnTo>
                  <a:lnTo>
                    <a:pt x="4783253" y="101494"/>
                  </a:lnTo>
                  <a:lnTo>
                    <a:pt x="4748442" y="46851"/>
                  </a:lnTo>
                  <a:lnTo>
                    <a:pt x="4693799" y="12039"/>
                  </a:lnTo>
                  <a:lnTo>
                    <a:pt x="4637924" y="1504"/>
                  </a:lnTo>
                  <a:lnTo>
                    <a:pt x="4598495" y="188"/>
                  </a:lnTo>
                  <a:lnTo>
                    <a:pt x="4549604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2228847" y="6576965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40">
                  <a:moveTo>
                    <a:pt x="245688" y="0"/>
                  </a:moveTo>
                  <a:lnTo>
                    <a:pt x="4549604" y="0"/>
                  </a:lnTo>
                  <a:lnTo>
                    <a:pt x="4598495" y="188"/>
                  </a:lnTo>
                  <a:lnTo>
                    <a:pt x="4637924" y="1504"/>
                  </a:lnTo>
                  <a:lnTo>
                    <a:pt x="4693799" y="12039"/>
                  </a:lnTo>
                  <a:lnTo>
                    <a:pt x="4748442" y="46851"/>
                  </a:lnTo>
                  <a:lnTo>
                    <a:pt x="4783253" y="101494"/>
                  </a:lnTo>
                  <a:lnTo>
                    <a:pt x="4793787" y="157369"/>
                  </a:lnTo>
                  <a:lnTo>
                    <a:pt x="4795104" y="196797"/>
                  </a:lnTo>
                  <a:lnTo>
                    <a:pt x="4795292" y="245688"/>
                  </a:lnTo>
                  <a:lnTo>
                    <a:pt x="4795292" y="467509"/>
                  </a:lnTo>
                  <a:lnTo>
                    <a:pt x="4795104" y="516400"/>
                  </a:lnTo>
                  <a:lnTo>
                    <a:pt x="4793787" y="555828"/>
                  </a:lnTo>
                  <a:lnTo>
                    <a:pt x="4783253" y="611703"/>
                  </a:lnTo>
                  <a:lnTo>
                    <a:pt x="4748442" y="666346"/>
                  </a:lnTo>
                  <a:lnTo>
                    <a:pt x="4693799" y="701158"/>
                  </a:lnTo>
                  <a:lnTo>
                    <a:pt x="4637924" y="711692"/>
                  </a:lnTo>
                  <a:lnTo>
                    <a:pt x="4598495" y="713009"/>
                  </a:lnTo>
                  <a:lnTo>
                    <a:pt x="4549604" y="713197"/>
                  </a:lnTo>
                  <a:lnTo>
                    <a:pt x="245688" y="713197"/>
                  </a:lnTo>
                  <a:lnTo>
                    <a:pt x="196797" y="713009"/>
                  </a:lnTo>
                  <a:lnTo>
                    <a:pt x="157369" y="711692"/>
                  </a:lnTo>
                  <a:lnTo>
                    <a:pt x="101494" y="701158"/>
                  </a:lnTo>
                  <a:lnTo>
                    <a:pt x="46851" y="666346"/>
                  </a:lnTo>
                  <a:lnTo>
                    <a:pt x="12039" y="611703"/>
                  </a:lnTo>
                  <a:lnTo>
                    <a:pt x="1504" y="555828"/>
                  </a:lnTo>
                  <a:lnTo>
                    <a:pt x="188" y="516400"/>
                  </a:lnTo>
                  <a:lnTo>
                    <a:pt x="0" y="467509"/>
                  </a:lnTo>
                  <a:lnTo>
                    <a:pt x="0" y="245688"/>
                  </a:lnTo>
                  <a:lnTo>
                    <a:pt x="188" y="196797"/>
                  </a:lnTo>
                  <a:lnTo>
                    <a:pt x="1504" y="157369"/>
                  </a:lnTo>
                  <a:lnTo>
                    <a:pt x="12039" y="101494"/>
                  </a:lnTo>
                  <a:lnTo>
                    <a:pt x="46851" y="46851"/>
                  </a:lnTo>
                  <a:lnTo>
                    <a:pt x="101494" y="12039"/>
                  </a:lnTo>
                  <a:lnTo>
                    <a:pt x="157369" y="1504"/>
                  </a:lnTo>
                  <a:lnTo>
                    <a:pt x="196797" y="188"/>
                  </a:lnTo>
                  <a:lnTo>
                    <a:pt x="245688" y="0"/>
                  </a:lnTo>
                  <a:close/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140704" y="4050492"/>
            <a:ext cx="1330398" cy="26906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1698" kern="0" dirty="0">
                <a:solidFill>
                  <a:sysClr val="windowText" lastClr="000000"/>
                </a:solidFill>
                <a:latin typeface="Arial"/>
                <a:cs typeface="Arial"/>
              </a:rPr>
              <a:t>Right </a:t>
            </a:r>
            <a:r>
              <a:rPr sz="1698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Subtree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672597" y="2253447"/>
            <a:ext cx="266850" cy="527153"/>
            <a:chOff x="4406605" y="3716100"/>
            <a:chExt cx="440055" cy="869315"/>
          </a:xfrm>
        </p:grpSpPr>
        <p:sp>
          <p:nvSpPr>
            <p:cNvPr id="27" name="object 27"/>
            <p:cNvSpPr/>
            <p:nvPr/>
          </p:nvSpPr>
          <p:spPr>
            <a:xfrm>
              <a:off x="4626493" y="3716100"/>
              <a:ext cx="0" cy="487045"/>
            </a:xfrm>
            <a:custGeom>
              <a:avLst/>
              <a:gdLst/>
              <a:ahLst/>
              <a:cxnLst/>
              <a:rect l="l" t="t" r="r" b="b"/>
              <a:pathLst>
                <a:path h="487045">
                  <a:moveTo>
                    <a:pt x="0" y="0"/>
                  </a:moveTo>
                  <a:lnTo>
                    <a:pt x="0" y="429268"/>
                  </a:lnTo>
                  <a:lnTo>
                    <a:pt x="0" y="486857"/>
                  </a:lnTo>
                </a:path>
              </a:pathLst>
            </a:custGeom>
            <a:ln w="115179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4406605" y="4145368"/>
              <a:ext cx="440055" cy="440055"/>
            </a:xfrm>
            <a:custGeom>
              <a:avLst/>
              <a:gdLst/>
              <a:ahLst/>
              <a:cxnLst/>
              <a:rect l="l" t="t" r="r" b="b"/>
              <a:pathLst>
                <a:path w="440054" h="440054">
                  <a:moveTo>
                    <a:pt x="439777" y="0"/>
                  </a:moveTo>
                  <a:lnTo>
                    <a:pt x="0" y="0"/>
                  </a:lnTo>
                  <a:lnTo>
                    <a:pt x="219888" y="439777"/>
                  </a:lnTo>
                  <a:lnTo>
                    <a:pt x="439777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2672597" y="3378499"/>
            <a:ext cx="266850" cy="527153"/>
            <a:chOff x="4406605" y="5571394"/>
            <a:chExt cx="440055" cy="869315"/>
          </a:xfrm>
        </p:grpSpPr>
        <p:sp>
          <p:nvSpPr>
            <p:cNvPr id="30" name="object 30"/>
            <p:cNvSpPr/>
            <p:nvPr/>
          </p:nvSpPr>
          <p:spPr>
            <a:xfrm>
              <a:off x="4626493" y="5571394"/>
              <a:ext cx="0" cy="487045"/>
            </a:xfrm>
            <a:custGeom>
              <a:avLst/>
              <a:gdLst/>
              <a:ahLst/>
              <a:cxnLst/>
              <a:rect l="l" t="t" r="r" b="b"/>
              <a:pathLst>
                <a:path h="487045">
                  <a:moveTo>
                    <a:pt x="0" y="0"/>
                  </a:moveTo>
                  <a:lnTo>
                    <a:pt x="0" y="429268"/>
                  </a:lnTo>
                  <a:lnTo>
                    <a:pt x="0" y="486857"/>
                  </a:lnTo>
                </a:path>
              </a:pathLst>
            </a:custGeom>
            <a:ln w="115179">
              <a:solidFill>
                <a:srgbClr val="F8BA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4406605" y="6000662"/>
              <a:ext cx="440055" cy="440055"/>
            </a:xfrm>
            <a:custGeom>
              <a:avLst/>
              <a:gdLst/>
              <a:ahLst/>
              <a:cxnLst/>
              <a:rect l="l" t="t" r="r" b="b"/>
              <a:pathLst>
                <a:path w="440054" h="440054">
                  <a:moveTo>
                    <a:pt x="439777" y="0"/>
                  </a:moveTo>
                  <a:lnTo>
                    <a:pt x="0" y="0"/>
                  </a:lnTo>
                  <a:lnTo>
                    <a:pt x="219888" y="439777"/>
                  </a:lnTo>
                  <a:lnTo>
                    <a:pt x="439777" y="0"/>
                  </a:lnTo>
                  <a:close/>
                </a:path>
              </a:pathLst>
            </a:custGeom>
            <a:solidFill>
              <a:srgbClr val="F8BA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118598" y="5822595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N9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955666" y="5822595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N4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472269" y="5939571"/>
            <a:ext cx="350024" cy="83944"/>
            <a:chOff x="4076249" y="9794792"/>
            <a:chExt cx="577215" cy="138430"/>
          </a:xfrm>
        </p:grpSpPr>
        <p:sp>
          <p:nvSpPr>
            <p:cNvPr id="35" name="object 35"/>
            <p:cNvSpPr/>
            <p:nvPr/>
          </p:nvSpPr>
          <p:spPr>
            <a:xfrm>
              <a:off x="4076249" y="9863900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60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4514712" y="9794792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3890974" y="5822595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N9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407578" y="5939571"/>
            <a:ext cx="350024" cy="83944"/>
            <a:chOff x="5618642" y="9794792"/>
            <a:chExt cx="577215" cy="138430"/>
          </a:xfrm>
        </p:grpSpPr>
        <p:sp>
          <p:nvSpPr>
            <p:cNvPr id="39" name="object 39"/>
            <p:cNvSpPr/>
            <p:nvPr/>
          </p:nvSpPr>
          <p:spPr>
            <a:xfrm>
              <a:off x="5618642" y="9863900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60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6057104" y="9794792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4801739" y="5822595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N2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4318341" y="5939571"/>
            <a:ext cx="350024" cy="83944"/>
            <a:chOff x="7120559" y="9794792"/>
            <a:chExt cx="577215" cy="138430"/>
          </a:xfrm>
        </p:grpSpPr>
        <p:sp>
          <p:nvSpPr>
            <p:cNvPr id="43" name="object 43"/>
            <p:cNvSpPr/>
            <p:nvPr/>
          </p:nvSpPr>
          <p:spPr>
            <a:xfrm>
              <a:off x="7120559" y="9863900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7559021" y="9794792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5712503" y="5822595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N5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5229105" y="5939571"/>
            <a:ext cx="350024" cy="83944"/>
            <a:chOff x="8622476" y="9794792"/>
            <a:chExt cx="577215" cy="138430"/>
          </a:xfrm>
        </p:grpSpPr>
        <p:sp>
          <p:nvSpPr>
            <p:cNvPr id="47" name="object 47"/>
            <p:cNvSpPr/>
            <p:nvPr/>
          </p:nvSpPr>
          <p:spPr>
            <a:xfrm>
              <a:off x="8622476" y="9863900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9060939" y="9794792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6623268" y="5822595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N1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6139870" y="5939571"/>
            <a:ext cx="350024" cy="83944"/>
            <a:chOff x="10124394" y="9794792"/>
            <a:chExt cx="577215" cy="138430"/>
          </a:xfrm>
        </p:grpSpPr>
        <p:sp>
          <p:nvSpPr>
            <p:cNvPr id="51" name="object 51"/>
            <p:cNvSpPr/>
            <p:nvPr/>
          </p:nvSpPr>
          <p:spPr>
            <a:xfrm>
              <a:off x="10124394" y="9863900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10562861" y="9794792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7532625" y="5822595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N6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7049233" y="5939571"/>
            <a:ext cx="350024" cy="83944"/>
            <a:chOff x="11624002" y="9794792"/>
            <a:chExt cx="577215" cy="138430"/>
          </a:xfrm>
        </p:grpSpPr>
        <p:sp>
          <p:nvSpPr>
            <p:cNvPr id="55" name="object 55"/>
            <p:cNvSpPr/>
            <p:nvPr/>
          </p:nvSpPr>
          <p:spPr>
            <a:xfrm>
              <a:off x="11624002" y="9863900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12062459" y="9794792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8441990" y="5822595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N3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7958591" y="5939571"/>
            <a:ext cx="350024" cy="83944"/>
            <a:chOff x="13123600" y="9794792"/>
            <a:chExt cx="577215" cy="138430"/>
          </a:xfrm>
        </p:grpSpPr>
        <p:sp>
          <p:nvSpPr>
            <p:cNvPr id="59" name="object 59"/>
            <p:cNvSpPr/>
            <p:nvPr/>
          </p:nvSpPr>
          <p:spPr>
            <a:xfrm>
              <a:off x="13123600" y="9863900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13562068" y="9794792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9265901" y="5822595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N7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8782509" y="5939571"/>
            <a:ext cx="350024" cy="83944"/>
            <a:chOff x="14482302" y="9794792"/>
            <a:chExt cx="577215" cy="138430"/>
          </a:xfrm>
        </p:grpSpPr>
        <p:sp>
          <p:nvSpPr>
            <p:cNvPr id="63" name="object 63"/>
            <p:cNvSpPr/>
            <p:nvPr/>
          </p:nvSpPr>
          <p:spPr>
            <a:xfrm>
              <a:off x="14482302" y="9863900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14920759" y="9794792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01540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139074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515601">
              <a:spcBef>
                <a:spcPts val="76"/>
              </a:spcBef>
            </a:pPr>
            <a:r>
              <a:rPr sz="4487" spc="-139" dirty="0"/>
              <a:t>Binary</a:t>
            </a:r>
            <a:r>
              <a:rPr sz="4487" spc="-176" dirty="0"/>
              <a:t> </a:t>
            </a:r>
            <a:r>
              <a:rPr sz="4487" spc="-572" dirty="0"/>
              <a:t>T</a:t>
            </a:r>
            <a:r>
              <a:rPr sz="4487" spc="-206" dirty="0"/>
              <a:t>r</a:t>
            </a:r>
            <a:r>
              <a:rPr sz="4487" spc="-124" dirty="0"/>
              <a:t>e</a:t>
            </a:r>
            <a:r>
              <a:rPr sz="4487" spc="-33" dirty="0"/>
              <a:t>e</a:t>
            </a:r>
            <a:r>
              <a:rPr sz="4487" spc="-176" dirty="0"/>
              <a:t> </a:t>
            </a:r>
            <a:r>
              <a:rPr sz="4487" dirty="0"/>
              <a:t>-</a:t>
            </a:r>
            <a:r>
              <a:rPr sz="4487" spc="-258" dirty="0"/>
              <a:t> </a:t>
            </a:r>
            <a:r>
              <a:rPr sz="4487" spc="-6" dirty="0"/>
              <a:t>InOrder</a:t>
            </a:r>
            <a:r>
              <a:rPr sz="4487" spc="-200" dirty="0"/>
              <a:t> </a:t>
            </a:r>
            <a:r>
              <a:rPr sz="4487" spc="-628" dirty="0"/>
              <a:t>T</a:t>
            </a:r>
            <a:r>
              <a:rPr sz="4487" spc="-185" dirty="0"/>
              <a:t>raversal</a:t>
            </a:r>
            <a:endParaRPr sz="4487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03928" y="1479673"/>
            <a:ext cx="6398127" cy="405074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100985" y="1592793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N1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94171" y="2513210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N2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30238" y="2513210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N3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22255" y="3648140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N4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90893" y="3648140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N5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90121" y="3648140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N6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10742" y="3648140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N7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33318" y="5108538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N8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01956" y="5108538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N9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18598" y="5822595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N8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55666" y="5822595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N4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472269" y="5939571"/>
            <a:ext cx="350024" cy="83944"/>
            <a:chOff x="4076249" y="9794792"/>
            <a:chExt cx="577215" cy="138430"/>
          </a:xfrm>
        </p:grpSpPr>
        <p:sp>
          <p:nvSpPr>
            <p:cNvPr id="17" name="object 17"/>
            <p:cNvSpPr/>
            <p:nvPr/>
          </p:nvSpPr>
          <p:spPr>
            <a:xfrm>
              <a:off x="4076249" y="9863900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60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4514712" y="9794792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890974" y="5822595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N9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407578" y="5939571"/>
            <a:ext cx="350024" cy="83944"/>
            <a:chOff x="5618642" y="9794792"/>
            <a:chExt cx="577215" cy="138430"/>
          </a:xfrm>
        </p:grpSpPr>
        <p:sp>
          <p:nvSpPr>
            <p:cNvPr id="21" name="object 21"/>
            <p:cNvSpPr/>
            <p:nvPr/>
          </p:nvSpPr>
          <p:spPr>
            <a:xfrm>
              <a:off x="5618642" y="9863900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60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6057104" y="9794792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801739" y="5822595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N2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318341" y="5939571"/>
            <a:ext cx="350024" cy="83944"/>
            <a:chOff x="7120559" y="9794792"/>
            <a:chExt cx="577215" cy="138430"/>
          </a:xfrm>
        </p:grpSpPr>
        <p:sp>
          <p:nvSpPr>
            <p:cNvPr id="25" name="object 25"/>
            <p:cNvSpPr/>
            <p:nvPr/>
          </p:nvSpPr>
          <p:spPr>
            <a:xfrm>
              <a:off x="7120559" y="9863900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7559021" y="9794792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712503" y="5822595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N5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229105" y="5939571"/>
            <a:ext cx="350024" cy="83944"/>
            <a:chOff x="8622476" y="9794792"/>
            <a:chExt cx="577215" cy="138430"/>
          </a:xfrm>
        </p:grpSpPr>
        <p:sp>
          <p:nvSpPr>
            <p:cNvPr id="29" name="object 29"/>
            <p:cNvSpPr/>
            <p:nvPr/>
          </p:nvSpPr>
          <p:spPr>
            <a:xfrm>
              <a:off x="8622476" y="9863900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9060939" y="9794792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623268" y="5822595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N1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139870" y="5939571"/>
            <a:ext cx="350024" cy="83944"/>
            <a:chOff x="10124394" y="9794792"/>
            <a:chExt cx="577215" cy="138430"/>
          </a:xfrm>
        </p:grpSpPr>
        <p:sp>
          <p:nvSpPr>
            <p:cNvPr id="33" name="object 33"/>
            <p:cNvSpPr/>
            <p:nvPr/>
          </p:nvSpPr>
          <p:spPr>
            <a:xfrm>
              <a:off x="10124394" y="9863900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10562861" y="9794792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7532625" y="5822595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N6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7049233" y="5939571"/>
            <a:ext cx="350024" cy="83944"/>
            <a:chOff x="11624002" y="9794792"/>
            <a:chExt cx="577215" cy="138430"/>
          </a:xfrm>
        </p:grpSpPr>
        <p:sp>
          <p:nvSpPr>
            <p:cNvPr id="37" name="object 37"/>
            <p:cNvSpPr/>
            <p:nvPr/>
          </p:nvSpPr>
          <p:spPr>
            <a:xfrm>
              <a:off x="11624002" y="9863900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12062459" y="9794792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8441990" y="5822595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N3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7958591" y="5939571"/>
            <a:ext cx="350024" cy="83944"/>
            <a:chOff x="13123600" y="9794792"/>
            <a:chExt cx="577215" cy="138430"/>
          </a:xfrm>
        </p:grpSpPr>
        <p:sp>
          <p:nvSpPr>
            <p:cNvPr id="41" name="object 41"/>
            <p:cNvSpPr/>
            <p:nvPr/>
          </p:nvSpPr>
          <p:spPr>
            <a:xfrm>
              <a:off x="13123600" y="9863900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13562068" y="9794792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9265901" y="5822595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N7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8782509" y="5939571"/>
            <a:ext cx="350024" cy="83944"/>
            <a:chOff x="14482302" y="9794792"/>
            <a:chExt cx="577215" cy="138430"/>
          </a:xfrm>
        </p:grpSpPr>
        <p:sp>
          <p:nvSpPr>
            <p:cNvPr id="45" name="object 45"/>
            <p:cNvSpPr/>
            <p:nvPr/>
          </p:nvSpPr>
          <p:spPr>
            <a:xfrm>
              <a:off x="14482302" y="9863900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14920759" y="9794792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87326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700231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515601">
              <a:spcBef>
                <a:spcPts val="76"/>
              </a:spcBef>
            </a:pPr>
            <a:r>
              <a:rPr sz="4487" spc="-139" dirty="0"/>
              <a:t>Binary</a:t>
            </a:r>
            <a:r>
              <a:rPr sz="4487" spc="-173" dirty="0"/>
              <a:t> </a:t>
            </a:r>
            <a:r>
              <a:rPr sz="4487" spc="-572" dirty="0"/>
              <a:t>T</a:t>
            </a:r>
            <a:r>
              <a:rPr sz="4487" spc="-206" dirty="0"/>
              <a:t>r</a:t>
            </a:r>
            <a:r>
              <a:rPr sz="4487" spc="-124" dirty="0"/>
              <a:t>e</a:t>
            </a:r>
            <a:r>
              <a:rPr sz="4487" spc="-33" dirty="0"/>
              <a:t>e</a:t>
            </a:r>
            <a:r>
              <a:rPr sz="4487" spc="-173" dirty="0"/>
              <a:t> </a:t>
            </a:r>
            <a:r>
              <a:rPr sz="4487" dirty="0"/>
              <a:t>-</a:t>
            </a:r>
            <a:r>
              <a:rPr sz="4487" spc="-173" dirty="0"/>
              <a:t> </a:t>
            </a:r>
            <a:r>
              <a:rPr sz="4487" spc="-161" dirty="0"/>
              <a:t>Post</a:t>
            </a:r>
            <a:r>
              <a:rPr sz="4487" spc="-173" dirty="0"/>
              <a:t> </a:t>
            </a:r>
            <a:r>
              <a:rPr sz="4487" spc="-628" dirty="0"/>
              <a:t>T</a:t>
            </a:r>
            <a:r>
              <a:rPr sz="4487" spc="-185" dirty="0"/>
              <a:t>raversal</a:t>
            </a:r>
            <a:endParaRPr sz="4487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07865" y="1127023"/>
            <a:ext cx="6691681" cy="446689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598474" y="1328950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N1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91660" y="224936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N2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27727" y="224936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N3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19747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N4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88383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N5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87611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N6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08232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N7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30808" y="4844695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N8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99446" y="4844695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N9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342478" y="1728650"/>
            <a:ext cx="2927261" cy="451681"/>
            <a:chOff x="2213141" y="2850671"/>
            <a:chExt cx="4827270" cy="744855"/>
          </a:xfrm>
        </p:grpSpPr>
        <p:sp>
          <p:nvSpPr>
            <p:cNvPr id="15" name="object 15"/>
            <p:cNvSpPr/>
            <p:nvPr/>
          </p:nvSpPr>
          <p:spPr>
            <a:xfrm>
              <a:off x="2228847" y="2866377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4549604" y="0"/>
                  </a:moveTo>
                  <a:lnTo>
                    <a:pt x="245687" y="0"/>
                  </a:lnTo>
                  <a:lnTo>
                    <a:pt x="196797" y="188"/>
                  </a:lnTo>
                  <a:lnTo>
                    <a:pt x="157369" y="1505"/>
                  </a:lnTo>
                  <a:lnTo>
                    <a:pt x="126052" y="5079"/>
                  </a:lnTo>
                  <a:lnTo>
                    <a:pt x="101494" y="12040"/>
                  </a:lnTo>
                  <a:lnTo>
                    <a:pt x="46851" y="46851"/>
                  </a:lnTo>
                  <a:lnTo>
                    <a:pt x="12039" y="101494"/>
                  </a:lnTo>
                  <a:lnTo>
                    <a:pt x="1504" y="157369"/>
                  </a:lnTo>
                  <a:lnTo>
                    <a:pt x="188" y="196797"/>
                  </a:lnTo>
                  <a:lnTo>
                    <a:pt x="0" y="245688"/>
                  </a:lnTo>
                  <a:lnTo>
                    <a:pt x="0" y="467510"/>
                  </a:lnTo>
                  <a:lnTo>
                    <a:pt x="188" y="516401"/>
                  </a:lnTo>
                  <a:lnTo>
                    <a:pt x="1504" y="555829"/>
                  </a:lnTo>
                  <a:lnTo>
                    <a:pt x="12039" y="611703"/>
                  </a:lnTo>
                  <a:lnTo>
                    <a:pt x="46851" y="666347"/>
                  </a:lnTo>
                  <a:lnTo>
                    <a:pt x="101494" y="701158"/>
                  </a:lnTo>
                  <a:lnTo>
                    <a:pt x="157369" y="711693"/>
                  </a:lnTo>
                  <a:lnTo>
                    <a:pt x="196797" y="713010"/>
                  </a:lnTo>
                  <a:lnTo>
                    <a:pt x="245687" y="713198"/>
                  </a:lnTo>
                  <a:lnTo>
                    <a:pt x="4549604" y="713198"/>
                  </a:lnTo>
                  <a:lnTo>
                    <a:pt x="4598495" y="713010"/>
                  </a:lnTo>
                  <a:lnTo>
                    <a:pt x="4637924" y="711693"/>
                  </a:lnTo>
                  <a:lnTo>
                    <a:pt x="4693799" y="701158"/>
                  </a:lnTo>
                  <a:lnTo>
                    <a:pt x="4748442" y="666347"/>
                  </a:lnTo>
                  <a:lnTo>
                    <a:pt x="4783253" y="611703"/>
                  </a:lnTo>
                  <a:lnTo>
                    <a:pt x="4793788" y="555829"/>
                  </a:lnTo>
                  <a:lnTo>
                    <a:pt x="4795105" y="516401"/>
                  </a:lnTo>
                  <a:lnTo>
                    <a:pt x="4795293" y="467510"/>
                  </a:lnTo>
                  <a:lnTo>
                    <a:pt x="4795293" y="245688"/>
                  </a:lnTo>
                  <a:lnTo>
                    <a:pt x="4795105" y="196797"/>
                  </a:lnTo>
                  <a:lnTo>
                    <a:pt x="4793788" y="157369"/>
                  </a:lnTo>
                  <a:lnTo>
                    <a:pt x="4783253" y="101494"/>
                  </a:lnTo>
                  <a:lnTo>
                    <a:pt x="4748442" y="46851"/>
                  </a:lnTo>
                  <a:lnTo>
                    <a:pt x="4693799" y="12040"/>
                  </a:lnTo>
                  <a:lnTo>
                    <a:pt x="4637924" y="1505"/>
                  </a:lnTo>
                  <a:lnTo>
                    <a:pt x="4598495" y="188"/>
                  </a:lnTo>
                  <a:lnTo>
                    <a:pt x="4549604" y="0"/>
                  </a:lnTo>
                  <a:close/>
                </a:path>
              </a:pathLst>
            </a:custGeom>
            <a:solidFill>
              <a:srgbClr val="F8BA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228847" y="2866377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245688" y="0"/>
                  </a:moveTo>
                  <a:lnTo>
                    <a:pt x="4549604" y="0"/>
                  </a:lnTo>
                  <a:lnTo>
                    <a:pt x="4598495" y="188"/>
                  </a:lnTo>
                  <a:lnTo>
                    <a:pt x="4637924" y="1504"/>
                  </a:lnTo>
                  <a:lnTo>
                    <a:pt x="4693799" y="12039"/>
                  </a:lnTo>
                  <a:lnTo>
                    <a:pt x="4748442" y="46851"/>
                  </a:lnTo>
                  <a:lnTo>
                    <a:pt x="4783253" y="101494"/>
                  </a:lnTo>
                  <a:lnTo>
                    <a:pt x="4793787" y="157369"/>
                  </a:lnTo>
                  <a:lnTo>
                    <a:pt x="4795104" y="196797"/>
                  </a:lnTo>
                  <a:lnTo>
                    <a:pt x="4795292" y="245688"/>
                  </a:lnTo>
                  <a:lnTo>
                    <a:pt x="4795292" y="467509"/>
                  </a:lnTo>
                  <a:lnTo>
                    <a:pt x="4795104" y="516400"/>
                  </a:lnTo>
                  <a:lnTo>
                    <a:pt x="4793787" y="555828"/>
                  </a:lnTo>
                  <a:lnTo>
                    <a:pt x="4783253" y="611703"/>
                  </a:lnTo>
                  <a:lnTo>
                    <a:pt x="4748442" y="666346"/>
                  </a:lnTo>
                  <a:lnTo>
                    <a:pt x="4693799" y="701158"/>
                  </a:lnTo>
                  <a:lnTo>
                    <a:pt x="4637924" y="711692"/>
                  </a:lnTo>
                  <a:lnTo>
                    <a:pt x="4598495" y="713009"/>
                  </a:lnTo>
                  <a:lnTo>
                    <a:pt x="4549604" y="713197"/>
                  </a:lnTo>
                  <a:lnTo>
                    <a:pt x="245688" y="713197"/>
                  </a:lnTo>
                  <a:lnTo>
                    <a:pt x="196797" y="713009"/>
                  </a:lnTo>
                  <a:lnTo>
                    <a:pt x="157369" y="711692"/>
                  </a:lnTo>
                  <a:lnTo>
                    <a:pt x="101494" y="701158"/>
                  </a:lnTo>
                  <a:lnTo>
                    <a:pt x="46851" y="666346"/>
                  </a:lnTo>
                  <a:lnTo>
                    <a:pt x="12039" y="611703"/>
                  </a:lnTo>
                  <a:lnTo>
                    <a:pt x="1504" y="555828"/>
                  </a:lnTo>
                  <a:lnTo>
                    <a:pt x="188" y="516400"/>
                  </a:lnTo>
                  <a:lnTo>
                    <a:pt x="0" y="467509"/>
                  </a:lnTo>
                  <a:lnTo>
                    <a:pt x="0" y="245688"/>
                  </a:lnTo>
                  <a:lnTo>
                    <a:pt x="188" y="196797"/>
                  </a:lnTo>
                  <a:lnTo>
                    <a:pt x="1504" y="157369"/>
                  </a:lnTo>
                  <a:lnTo>
                    <a:pt x="12039" y="101494"/>
                  </a:lnTo>
                  <a:lnTo>
                    <a:pt x="46851" y="46851"/>
                  </a:lnTo>
                  <a:lnTo>
                    <a:pt x="101494" y="12039"/>
                  </a:lnTo>
                  <a:lnTo>
                    <a:pt x="157369" y="1504"/>
                  </a:lnTo>
                  <a:lnTo>
                    <a:pt x="196797" y="188"/>
                  </a:lnTo>
                  <a:lnTo>
                    <a:pt x="245688" y="0"/>
                  </a:lnTo>
                  <a:close/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210650" y="1800388"/>
            <a:ext cx="1190620" cy="26906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1698" kern="0" dirty="0">
                <a:solidFill>
                  <a:sysClr val="windowText" lastClr="000000"/>
                </a:solidFill>
                <a:latin typeface="Arial"/>
                <a:cs typeface="Arial"/>
              </a:rPr>
              <a:t>Left</a:t>
            </a:r>
            <a:r>
              <a:rPr sz="1698" kern="0" spc="27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698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Subtree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342478" y="2853701"/>
            <a:ext cx="2927261" cy="451681"/>
            <a:chOff x="2213141" y="4705964"/>
            <a:chExt cx="4827270" cy="744855"/>
          </a:xfrm>
        </p:grpSpPr>
        <p:sp>
          <p:nvSpPr>
            <p:cNvPr id="19" name="object 19"/>
            <p:cNvSpPr/>
            <p:nvPr/>
          </p:nvSpPr>
          <p:spPr>
            <a:xfrm>
              <a:off x="2228847" y="4721671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4549604" y="0"/>
                  </a:moveTo>
                  <a:lnTo>
                    <a:pt x="245687" y="0"/>
                  </a:lnTo>
                  <a:lnTo>
                    <a:pt x="196797" y="188"/>
                  </a:lnTo>
                  <a:lnTo>
                    <a:pt x="157369" y="1505"/>
                  </a:lnTo>
                  <a:lnTo>
                    <a:pt x="126052" y="5079"/>
                  </a:lnTo>
                  <a:lnTo>
                    <a:pt x="101494" y="12040"/>
                  </a:lnTo>
                  <a:lnTo>
                    <a:pt x="46851" y="46851"/>
                  </a:lnTo>
                  <a:lnTo>
                    <a:pt x="12039" y="101494"/>
                  </a:lnTo>
                  <a:lnTo>
                    <a:pt x="1504" y="157369"/>
                  </a:lnTo>
                  <a:lnTo>
                    <a:pt x="188" y="196797"/>
                  </a:lnTo>
                  <a:lnTo>
                    <a:pt x="0" y="245688"/>
                  </a:lnTo>
                  <a:lnTo>
                    <a:pt x="0" y="467510"/>
                  </a:lnTo>
                  <a:lnTo>
                    <a:pt x="188" y="516401"/>
                  </a:lnTo>
                  <a:lnTo>
                    <a:pt x="1504" y="555829"/>
                  </a:lnTo>
                  <a:lnTo>
                    <a:pt x="12039" y="611703"/>
                  </a:lnTo>
                  <a:lnTo>
                    <a:pt x="46851" y="666347"/>
                  </a:lnTo>
                  <a:lnTo>
                    <a:pt x="101494" y="701158"/>
                  </a:lnTo>
                  <a:lnTo>
                    <a:pt x="157369" y="711693"/>
                  </a:lnTo>
                  <a:lnTo>
                    <a:pt x="196797" y="713010"/>
                  </a:lnTo>
                  <a:lnTo>
                    <a:pt x="245687" y="713198"/>
                  </a:lnTo>
                  <a:lnTo>
                    <a:pt x="4549604" y="713198"/>
                  </a:lnTo>
                  <a:lnTo>
                    <a:pt x="4598495" y="713010"/>
                  </a:lnTo>
                  <a:lnTo>
                    <a:pt x="4637924" y="711693"/>
                  </a:lnTo>
                  <a:lnTo>
                    <a:pt x="4693799" y="701158"/>
                  </a:lnTo>
                  <a:lnTo>
                    <a:pt x="4748442" y="666347"/>
                  </a:lnTo>
                  <a:lnTo>
                    <a:pt x="4783253" y="611703"/>
                  </a:lnTo>
                  <a:lnTo>
                    <a:pt x="4793788" y="555829"/>
                  </a:lnTo>
                  <a:lnTo>
                    <a:pt x="4795105" y="516401"/>
                  </a:lnTo>
                  <a:lnTo>
                    <a:pt x="4795293" y="467510"/>
                  </a:lnTo>
                  <a:lnTo>
                    <a:pt x="4795293" y="245688"/>
                  </a:lnTo>
                  <a:lnTo>
                    <a:pt x="4795105" y="196797"/>
                  </a:lnTo>
                  <a:lnTo>
                    <a:pt x="4793788" y="157369"/>
                  </a:lnTo>
                  <a:lnTo>
                    <a:pt x="4783253" y="101494"/>
                  </a:lnTo>
                  <a:lnTo>
                    <a:pt x="4748442" y="46851"/>
                  </a:lnTo>
                  <a:lnTo>
                    <a:pt x="4693799" y="12040"/>
                  </a:lnTo>
                  <a:lnTo>
                    <a:pt x="4637924" y="1505"/>
                  </a:lnTo>
                  <a:lnTo>
                    <a:pt x="4598495" y="188"/>
                  </a:lnTo>
                  <a:lnTo>
                    <a:pt x="4549604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2228847" y="4721671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245688" y="0"/>
                  </a:moveTo>
                  <a:lnTo>
                    <a:pt x="4549604" y="0"/>
                  </a:lnTo>
                  <a:lnTo>
                    <a:pt x="4598495" y="188"/>
                  </a:lnTo>
                  <a:lnTo>
                    <a:pt x="4637924" y="1504"/>
                  </a:lnTo>
                  <a:lnTo>
                    <a:pt x="4693799" y="12039"/>
                  </a:lnTo>
                  <a:lnTo>
                    <a:pt x="4748442" y="46851"/>
                  </a:lnTo>
                  <a:lnTo>
                    <a:pt x="4783253" y="101494"/>
                  </a:lnTo>
                  <a:lnTo>
                    <a:pt x="4793787" y="157369"/>
                  </a:lnTo>
                  <a:lnTo>
                    <a:pt x="4795104" y="196797"/>
                  </a:lnTo>
                  <a:lnTo>
                    <a:pt x="4795292" y="245688"/>
                  </a:lnTo>
                  <a:lnTo>
                    <a:pt x="4795292" y="467509"/>
                  </a:lnTo>
                  <a:lnTo>
                    <a:pt x="4795104" y="516400"/>
                  </a:lnTo>
                  <a:lnTo>
                    <a:pt x="4793787" y="555828"/>
                  </a:lnTo>
                  <a:lnTo>
                    <a:pt x="4783253" y="611703"/>
                  </a:lnTo>
                  <a:lnTo>
                    <a:pt x="4748442" y="666346"/>
                  </a:lnTo>
                  <a:lnTo>
                    <a:pt x="4693799" y="701158"/>
                  </a:lnTo>
                  <a:lnTo>
                    <a:pt x="4637924" y="711692"/>
                  </a:lnTo>
                  <a:lnTo>
                    <a:pt x="4598495" y="713009"/>
                  </a:lnTo>
                  <a:lnTo>
                    <a:pt x="4549604" y="713197"/>
                  </a:lnTo>
                  <a:lnTo>
                    <a:pt x="245688" y="713197"/>
                  </a:lnTo>
                  <a:lnTo>
                    <a:pt x="196797" y="713009"/>
                  </a:lnTo>
                  <a:lnTo>
                    <a:pt x="157369" y="711692"/>
                  </a:lnTo>
                  <a:lnTo>
                    <a:pt x="101494" y="701158"/>
                  </a:lnTo>
                  <a:lnTo>
                    <a:pt x="46851" y="666346"/>
                  </a:lnTo>
                  <a:lnTo>
                    <a:pt x="12039" y="611703"/>
                  </a:lnTo>
                  <a:lnTo>
                    <a:pt x="1504" y="555828"/>
                  </a:lnTo>
                  <a:lnTo>
                    <a:pt x="188" y="516400"/>
                  </a:lnTo>
                  <a:lnTo>
                    <a:pt x="0" y="467509"/>
                  </a:lnTo>
                  <a:lnTo>
                    <a:pt x="0" y="245688"/>
                  </a:lnTo>
                  <a:lnTo>
                    <a:pt x="188" y="196797"/>
                  </a:lnTo>
                  <a:lnTo>
                    <a:pt x="1504" y="157369"/>
                  </a:lnTo>
                  <a:lnTo>
                    <a:pt x="12039" y="101494"/>
                  </a:lnTo>
                  <a:lnTo>
                    <a:pt x="46851" y="46851"/>
                  </a:lnTo>
                  <a:lnTo>
                    <a:pt x="101494" y="12039"/>
                  </a:lnTo>
                  <a:lnTo>
                    <a:pt x="157369" y="1504"/>
                  </a:lnTo>
                  <a:lnTo>
                    <a:pt x="196797" y="188"/>
                  </a:lnTo>
                  <a:lnTo>
                    <a:pt x="245688" y="0"/>
                  </a:lnTo>
                  <a:close/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140704" y="2925440"/>
            <a:ext cx="1330398" cy="26906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1698" kern="0" dirty="0">
                <a:solidFill>
                  <a:sysClr val="windowText" lastClr="000000"/>
                </a:solidFill>
                <a:latin typeface="Arial"/>
                <a:cs typeface="Arial"/>
              </a:rPr>
              <a:t>Right </a:t>
            </a:r>
            <a:r>
              <a:rPr sz="1698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Subtree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345653" y="3981928"/>
            <a:ext cx="2920715" cy="445520"/>
            <a:chOff x="2218376" y="6566494"/>
            <a:chExt cx="4816475" cy="734695"/>
          </a:xfrm>
        </p:grpSpPr>
        <p:sp>
          <p:nvSpPr>
            <p:cNvPr id="23" name="object 23"/>
            <p:cNvSpPr/>
            <p:nvPr/>
          </p:nvSpPr>
          <p:spPr>
            <a:xfrm>
              <a:off x="2228847" y="6576965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40">
                  <a:moveTo>
                    <a:pt x="4549604" y="0"/>
                  </a:moveTo>
                  <a:lnTo>
                    <a:pt x="245687" y="0"/>
                  </a:lnTo>
                  <a:lnTo>
                    <a:pt x="196797" y="188"/>
                  </a:lnTo>
                  <a:lnTo>
                    <a:pt x="157369" y="1504"/>
                  </a:lnTo>
                  <a:lnTo>
                    <a:pt x="101494" y="12039"/>
                  </a:lnTo>
                  <a:lnTo>
                    <a:pt x="46851" y="46851"/>
                  </a:lnTo>
                  <a:lnTo>
                    <a:pt x="12039" y="101494"/>
                  </a:lnTo>
                  <a:lnTo>
                    <a:pt x="1504" y="157369"/>
                  </a:lnTo>
                  <a:lnTo>
                    <a:pt x="188" y="196797"/>
                  </a:lnTo>
                  <a:lnTo>
                    <a:pt x="0" y="245687"/>
                  </a:lnTo>
                  <a:lnTo>
                    <a:pt x="0" y="467510"/>
                  </a:lnTo>
                  <a:lnTo>
                    <a:pt x="188" y="516400"/>
                  </a:lnTo>
                  <a:lnTo>
                    <a:pt x="1504" y="555828"/>
                  </a:lnTo>
                  <a:lnTo>
                    <a:pt x="12039" y="611703"/>
                  </a:lnTo>
                  <a:lnTo>
                    <a:pt x="46851" y="666346"/>
                  </a:lnTo>
                  <a:lnTo>
                    <a:pt x="101494" y="701157"/>
                  </a:lnTo>
                  <a:lnTo>
                    <a:pt x="157369" y="711693"/>
                  </a:lnTo>
                  <a:lnTo>
                    <a:pt x="196797" y="713010"/>
                  </a:lnTo>
                  <a:lnTo>
                    <a:pt x="245687" y="713198"/>
                  </a:lnTo>
                  <a:lnTo>
                    <a:pt x="4549604" y="713198"/>
                  </a:lnTo>
                  <a:lnTo>
                    <a:pt x="4598495" y="713010"/>
                  </a:lnTo>
                  <a:lnTo>
                    <a:pt x="4637924" y="711693"/>
                  </a:lnTo>
                  <a:lnTo>
                    <a:pt x="4693799" y="701157"/>
                  </a:lnTo>
                  <a:lnTo>
                    <a:pt x="4748442" y="666346"/>
                  </a:lnTo>
                  <a:lnTo>
                    <a:pt x="4783253" y="611703"/>
                  </a:lnTo>
                  <a:lnTo>
                    <a:pt x="4793788" y="555828"/>
                  </a:lnTo>
                  <a:lnTo>
                    <a:pt x="4795105" y="516400"/>
                  </a:lnTo>
                  <a:lnTo>
                    <a:pt x="4795293" y="467510"/>
                  </a:lnTo>
                  <a:lnTo>
                    <a:pt x="4795293" y="245687"/>
                  </a:lnTo>
                  <a:lnTo>
                    <a:pt x="4795105" y="196797"/>
                  </a:lnTo>
                  <a:lnTo>
                    <a:pt x="4793788" y="157369"/>
                  </a:lnTo>
                  <a:lnTo>
                    <a:pt x="4783253" y="101494"/>
                  </a:lnTo>
                  <a:lnTo>
                    <a:pt x="4748442" y="46851"/>
                  </a:lnTo>
                  <a:lnTo>
                    <a:pt x="4693799" y="12039"/>
                  </a:lnTo>
                  <a:lnTo>
                    <a:pt x="4637924" y="1504"/>
                  </a:lnTo>
                  <a:lnTo>
                    <a:pt x="4598495" y="188"/>
                  </a:lnTo>
                  <a:lnTo>
                    <a:pt x="4549604" y="0"/>
                  </a:lnTo>
                  <a:close/>
                </a:path>
              </a:pathLst>
            </a:custGeom>
            <a:solidFill>
              <a:srgbClr val="00A1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2228847" y="6576965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40">
                  <a:moveTo>
                    <a:pt x="245688" y="0"/>
                  </a:moveTo>
                  <a:lnTo>
                    <a:pt x="4549604" y="0"/>
                  </a:lnTo>
                  <a:lnTo>
                    <a:pt x="4598495" y="188"/>
                  </a:lnTo>
                  <a:lnTo>
                    <a:pt x="4637924" y="1504"/>
                  </a:lnTo>
                  <a:lnTo>
                    <a:pt x="4693799" y="12039"/>
                  </a:lnTo>
                  <a:lnTo>
                    <a:pt x="4748442" y="46851"/>
                  </a:lnTo>
                  <a:lnTo>
                    <a:pt x="4783253" y="101494"/>
                  </a:lnTo>
                  <a:lnTo>
                    <a:pt x="4793787" y="157369"/>
                  </a:lnTo>
                  <a:lnTo>
                    <a:pt x="4795104" y="196797"/>
                  </a:lnTo>
                  <a:lnTo>
                    <a:pt x="4795292" y="245688"/>
                  </a:lnTo>
                  <a:lnTo>
                    <a:pt x="4795292" y="467509"/>
                  </a:lnTo>
                  <a:lnTo>
                    <a:pt x="4795104" y="516400"/>
                  </a:lnTo>
                  <a:lnTo>
                    <a:pt x="4793787" y="555828"/>
                  </a:lnTo>
                  <a:lnTo>
                    <a:pt x="4783253" y="611703"/>
                  </a:lnTo>
                  <a:lnTo>
                    <a:pt x="4748442" y="666346"/>
                  </a:lnTo>
                  <a:lnTo>
                    <a:pt x="4693799" y="701158"/>
                  </a:lnTo>
                  <a:lnTo>
                    <a:pt x="4637924" y="711692"/>
                  </a:lnTo>
                  <a:lnTo>
                    <a:pt x="4598495" y="713009"/>
                  </a:lnTo>
                  <a:lnTo>
                    <a:pt x="4549604" y="713197"/>
                  </a:lnTo>
                  <a:lnTo>
                    <a:pt x="245688" y="713197"/>
                  </a:lnTo>
                  <a:lnTo>
                    <a:pt x="196797" y="713009"/>
                  </a:lnTo>
                  <a:lnTo>
                    <a:pt x="157369" y="711692"/>
                  </a:lnTo>
                  <a:lnTo>
                    <a:pt x="101494" y="701158"/>
                  </a:lnTo>
                  <a:lnTo>
                    <a:pt x="46851" y="666346"/>
                  </a:lnTo>
                  <a:lnTo>
                    <a:pt x="12039" y="611703"/>
                  </a:lnTo>
                  <a:lnTo>
                    <a:pt x="1504" y="555828"/>
                  </a:lnTo>
                  <a:lnTo>
                    <a:pt x="188" y="516400"/>
                  </a:lnTo>
                  <a:lnTo>
                    <a:pt x="0" y="467509"/>
                  </a:lnTo>
                  <a:lnTo>
                    <a:pt x="0" y="245688"/>
                  </a:lnTo>
                  <a:lnTo>
                    <a:pt x="188" y="196797"/>
                  </a:lnTo>
                  <a:lnTo>
                    <a:pt x="1504" y="157369"/>
                  </a:lnTo>
                  <a:lnTo>
                    <a:pt x="12039" y="101494"/>
                  </a:lnTo>
                  <a:lnTo>
                    <a:pt x="46851" y="46851"/>
                  </a:lnTo>
                  <a:lnTo>
                    <a:pt x="101494" y="12039"/>
                  </a:lnTo>
                  <a:lnTo>
                    <a:pt x="157369" y="1504"/>
                  </a:lnTo>
                  <a:lnTo>
                    <a:pt x="196797" y="188"/>
                  </a:lnTo>
                  <a:lnTo>
                    <a:pt x="245688" y="0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266418" y="4048402"/>
            <a:ext cx="1079336" cy="26906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1698" kern="0" dirty="0">
                <a:solidFill>
                  <a:sysClr val="windowText" lastClr="000000"/>
                </a:solidFill>
                <a:latin typeface="Arial"/>
                <a:cs typeface="Arial"/>
              </a:rPr>
              <a:t>Root </a:t>
            </a:r>
            <a:r>
              <a:rPr sz="1698" kern="0" spc="49" dirty="0">
                <a:solidFill>
                  <a:sysClr val="windowText" lastClr="000000"/>
                </a:solidFill>
                <a:latin typeface="Arial"/>
                <a:cs typeface="Arial"/>
              </a:rPr>
              <a:t>Node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672597" y="2253447"/>
            <a:ext cx="266850" cy="527153"/>
            <a:chOff x="4406605" y="3716100"/>
            <a:chExt cx="440055" cy="869315"/>
          </a:xfrm>
        </p:grpSpPr>
        <p:sp>
          <p:nvSpPr>
            <p:cNvPr id="27" name="object 27"/>
            <p:cNvSpPr/>
            <p:nvPr/>
          </p:nvSpPr>
          <p:spPr>
            <a:xfrm>
              <a:off x="4626493" y="3716100"/>
              <a:ext cx="0" cy="487045"/>
            </a:xfrm>
            <a:custGeom>
              <a:avLst/>
              <a:gdLst/>
              <a:ahLst/>
              <a:cxnLst/>
              <a:rect l="l" t="t" r="r" b="b"/>
              <a:pathLst>
                <a:path h="487045">
                  <a:moveTo>
                    <a:pt x="0" y="0"/>
                  </a:moveTo>
                  <a:lnTo>
                    <a:pt x="0" y="429268"/>
                  </a:lnTo>
                  <a:lnTo>
                    <a:pt x="0" y="486857"/>
                  </a:lnTo>
                </a:path>
              </a:pathLst>
            </a:custGeom>
            <a:ln w="115179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4406605" y="4145368"/>
              <a:ext cx="440055" cy="440055"/>
            </a:xfrm>
            <a:custGeom>
              <a:avLst/>
              <a:gdLst/>
              <a:ahLst/>
              <a:cxnLst/>
              <a:rect l="l" t="t" r="r" b="b"/>
              <a:pathLst>
                <a:path w="440054" h="440054">
                  <a:moveTo>
                    <a:pt x="439777" y="0"/>
                  </a:moveTo>
                  <a:lnTo>
                    <a:pt x="0" y="0"/>
                  </a:lnTo>
                  <a:lnTo>
                    <a:pt x="219888" y="439777"/>
                  </a:lnTo>
                  <a:lnTo>
                    <a:pt x="439777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2672597" y="3378499"/>
            <a:ext cx="266850" cy="527153"/>
            <a:chOff x="4406605" y="5571394"/>
            <a:chExt cx="440055" cy="869315"/>
          </a:xfrm>
        </p:grpSpPr>
        <p:sp>
          <p:nvSpPr>
            <p:cNvPr id="30" name="object 30"/>
            <p:cNvSpPr/>
            <p:nvPr/>
          </p:nvSpPr>
          <p:spPr>
            <a:xfrm>
              <a:off x="4626493" y="5571394"/>
              <a:ext cx="0" cy="487045"/>
            </a:xfrm>
            <a:custGeom>
              <a:avLst/>
              <a:gdLst/>
              <a:ahLst/>
              <a:cxnLst/>
              <a:rect l="l" t="t" r="r" b="b"/>
              <a:pathLst>
                <a:path h="487045">
                  <a:moveTo>
                    <a:pt x="0" y="0"/>
                  </a:moveTo>
                  <a:lnTo>
                    <a:pt x="0" y="429268"/>
                  </a:lnTo>
                  <a:lnTo>
                    <a:pt x="0" y="486857"/>
                  </a:lnTo>
                </a:path>
              </a:pathLst>
            </a:custGeom>
            <a:ln w="115179">
              <a:solidFill>
                <a:srgbClr val="F8BA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4406605" y="6000662"/>
              <a:ext cx="440055" cy="440055"/>
            </a:xfrm>
            <a:custGeom>
              <a:avLst/>
              <a:gdLst/>
              <a:ahLst/>
              <a:cxnLst/>
              <a:rect l="l" t="t" r="r" b="b"/>
              <a:pathLst>
                <a:path w="440054" h="440054">
                  <a:moveTo>
                    <a:pt x="439777" y="0"/>
                  </a:moveTo>
                  <a:lnTo>
                    <a:pt x="0" y="0"/>
                  </a:lnTo>
                  <a:lnTo>
                    <a:pt x="219888" y="439777"/>
                  </a:lnTo>
                  <a:lnTo>
                    <a:pt x="439777" y="0"/>
                  </a:lnTo>
                  <a:close/>
                </a:path>
              </a:pathLst>
            </a:custGeom>
            <a:solidFill>
              <a:srgbClr val="F8BA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118598" y="5822595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N8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955666" y="5822595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N9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504017" y="5939571"/>
            <a:ext cx="350024" cy="83944"/>
            <a:chOff x="4128604" y="9794792"/>
            <a:chExt cx="577215" cy="138430"/>
          </a:xfrm>
        </p:grpSpPr>
        <p:sp>
          <p:nvSpPr>
            <p:cNvPr id="35" name="object 35"/>
            <p:cNvSpPr/>
            <p:nvPr/>
          </p:nvSpPr>
          <p:spPr>
            <a:xfrm>
              <a:off x="4128604" y="9863900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60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4567067" y="9794792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6800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700231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515601">
              <a:spcBef>
                <a:spcPts val="76"/>
              </a:spcBef>
            </a:pPr>
            <a:r>
              <a:rPr sz="4487" spc="-139" dirty="0"/>
              <a:t>Binary</a:t>
            </a:r>
            <a:r>
              <a:rPr sz="4487" spc="-173" dirty="0"/>
              <a:t> </a:t>
            </a:r>
            <a:r>
              <a:rPr sz="4487" spc="-572" dirty="0"/>
              <a:t>T</a:t>
            </a:r>
            <a:r>
              <a:rPr sz="4487" spc="-206" dirty="0"/>
              <a:t>r</a:t>
            </a:r>
            <a:r>
              <a:rPr sz="4487" spc="-124" dirty="0"/>
              <a:t>e</a:t>
            </a:r>
            <a:r>
              <a:rPr sz="4487" spc="-33" dirty="0"/>
              <a:t>e</a:t>
            </a:r>
            <a:r>
              <a:rPr sz="4487" spc="-173" dirty="0"/>
              <a:t> </a:t>
            </a:r>
            <a:r>
              <a:rPr sz="4487" dirty="0"/>
              <a:t>-</a:t>
            </a:r>
            <a:r>
              <a:rPr sz="4487" spc="-173" dirty="0"/>
              <a:t> </a:t>
            </a:r>
            <a:r>
              <a:rPr sz="4487" spc="-161" dirty="0"/>
              <a:t>Post</a:t>
            </a:r>
            <a:r>
              <a:rPr sz="4487" spc="-173" dirty="0"/>
              <a:t> </a:t>
            </a:r>
            <a:r>
              <a:rPr sz="4487" spc="-628" dirty="0"/>
              <a:t>T</a:t>
            </a:r>
            <a:r>
              <a:rPr sz="4487" spc="-185" dirty="0"/>
              <a:t>raversal</a:t>
            </a:r>
            <a:endParaRPr sz="4487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07865" y="1127023"/>
            <a:ext cx="6691681" cy="446689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598474" y="1328950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N1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91660" y="224936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N2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27727" y="224936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N3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19747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N4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88383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N5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87611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N6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08232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N7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30808" y="4844695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N8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99446" y="4844695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N9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342478" y="1728650"/>
            <a:ext cx="2927261" cy="451681"/>
            <a:chOff x="2213141" y="2850671"/>
            <a:chExt cx="4827270" cy="744855"/>
          </a:xfrm>
        </p:grpSpPr>
        <p:sp>
          <p:nvSpPr>
            <p:cNvPr id="15" name="object 15"/>
            <p:cNvSpPr/>
            <p:nvPr/>
          </p:nvSpPr>
          <p:spPr>
            <a:xfrm>
              <a:off x="2228847" y="2866377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4549604" y="0"/>
                  </a:moveTo>
                  <a:lnTo>
                    <a:pt x="245687" y="0"/>
                  </a:lnTo>
                  <a:lnTo>
                    <a:pt x="196797" y="188"/>
                  </a:lnTo>
                  <a:lnTo>
                    <a:pt x="157369" y="1505"/>
                  </a:lnTo>
                  <a:lnTo>
                    <a:pt x="126052" y="5079"/>
                  </a:lnTo>
                  <a:lnTo>
                    <a:pt x="101494" y="12040"/>
                  </a:lnTo>
                  <a:lnTo>
                    <a:pt x="46851" y="46851"/>
                  </a:lnTo>
                  <a:lnTo>
                    <a:pt x="12039" y="101494"/>
                  </a:lnTo>
                  <a:lnTo>
                    <a:pt x="1504" y="157369"/>
                  </a:lnTo>
                  <a:lnTo>
                    <a:pt x="188" y="196797"/>
                  </a:lnTo>
                  <a:lnTo>
                    <a:pt x="0" y="245688"/>
                  </a:lnTo>
                  <a:lnTo>
                    <a:pt x="0" y="467510"/>
                  </a:lnTo>
                  <a:lnTo>
                    <a:pt x="188" y="516401"/>
                  </a:lnTo>
                  <a:lnTo>
                    <a:pt x="1504" y="555829"/>
                  </a:lnTo>
                  <a:lnTo>
                    <a:pt x="12039" y="611703"/>
                  </a:lnTo>
                  <a:lnTo>
                    <a:pt x="46851" y="666347"/>
                  </a:lnTo>
                  <a:lnTo>
                    <a:pt x="101494" y="701158"/>
                  </a:lnTo>
                  <a:lnTo>
                    <a:pt x="157369" y="711693"/>
                  </a:lnTo>
                  <a:lnTo>
                    <a:pt x="196797" y="713010"/>
                  </a:lnTo>
                  <a:lnTo>
                    <a:pt x="245687" y="713198"/>
                  </a:lnTo>
                  <a:lnTo>
                    <a:pt x="4549604" y="713198"/>
                  </a:lnTo>
                  <a:lnTo>
                    <a:pt x="4598495" y="713010"/>
                  </a:lnTo>
                  <a:lnTo>
                    <a:pt x="4637924" y="711693"/>
                  </a:lnTo>
                  <a:lnTo>
                    <a:pt x="4693799" y="701158"/>
                  </a:lnTo>
                  <a:lnTo>
                    <a:pt x="4748442" y="666347"/>
                  </a:lnTo>
                  <a:lnTo>
                    <a:pt x="4783253" y="611703"/>
                  </a:lnTo>
                  <a:lnTo>
                    <a:pt x="4793788" y="555829"/>
                  </a:lnTo>
                  <a:lnTo>
                    <a:pt x="4795105" y="516401"/>
                  </a:lnTo>
                  <a:lnTo>
                    <a:pt x="4795293" y="467510"/>
                  </a:lnTo>
                  <a:lnTo>
                    <a:pt x="4795293" y="245688"/>
                  </a:lnTo>
                  <a:lnTo>
                    <a:pt x="4795105" y="196797"/>
                  </a:lnTo>
                  <a:lnTo>
                    <a:pt x="4793788" y="157369"/>
                  </a:lnTo>
                  <a:lnTo>
                    <a:pt x="4783253" y="101494"/>
                  </a:lnTo>
                  <a:lnTo>
                    <a:pt x="4748442" y="46851"/>
                  </a:lnTo>
                  <a:lnTo>
                    <a:pt x="4693799" y="12040"/>
                  </a:lnTo>
                  <a:lnTo>
                    <a:pt x="4637924" y="1505"/>
                  </a:lnTo>
                  <a:lnTo>
                    <a:pt x="4598495" y="188"/>
                  </a:lnTo>
                  <a:lnTo>
                    <a:pt x="4549604" y="0"/>
                  </a:lnTo>
                  <a:close/>
                </a:path>
              </a:pathLst>
            </a:custGeom>
            <a:solidFill>
              <a:srgbClr val="F8BA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228847" y="2866377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245688" y="0"/>
                  </a:moveTo>
                  <a:lnTo>
                    <a:pt x="4549604" y="0"/>
                  </a:lnTo>
                  <a:lnTo>
                    <a:pt x="4598495" y="188"/>
                  </a:lnTo>
                  <a:lnTo>
                    <a:pt x="4637924" y="1504"/>
                  </a:lnTo>
                  <a:lnTo>
                    <a:pt x="4693799" y="12039"/>
                  </a:lnTo>
                  <a:lnTo>
                    <a:pt x="4748442" y="46851"/>
                  </a:lnTo>
                  <a:lnTo>
                    <a:pt x="4783253" y="101494"/>
                  </a:lnTo>
                  <a:lnTo>
                    <a:pt x="4793787" y="157369"/>
                  </a:lnTo>
                  <a:lnTo>
                    <a:pt x="4795104" y="196797"/>
                  </a:lnTo>
                  <a:lnTo>
                    <a:pt x="4795292" y="245688"/>
                  </a:lnTo>
                  <a:lnTo>
                    <a:pt x="4795292" y="467509"/>
                  </a:lnTo>
                  <a:lnTo>
                    <a:pt x="4795104" y="516400"/>
                  </a:lnTo>
                  <a:lnTo>
                    <a:pt x="4793787" y="555828"/>
                  </a:lnTo>
                  <a:lnTo>
                    <a:pt x="4783253" y="611703"/>
                  </a:lnTo>
                  <a:lnTo>
                    <a:pt x="4748442" y="666346"/>
                  </a:lnTo>
                  <a:lnTo>
                    <a:pt x="4693799" y="701158"/>
                  </a:lnTo>
                  <a:lnTo>
                    <a:pt x="4637924" y="711692"/>
                  </a:lnTo>
                  <a:lnTo>
                    <a:pt x="4598495" y="713009"/>
                  </a:lnTo>
                  <a:lnTo>
                    <a:pt x="4549604" y="713197"/>
                  </a:lnTo>
                  <a:lnTo>
                    <a:pt x="245688" y="713197"/>
                  </a:lnTo>
                  <a:lnTo>
                    <a:pt x="196797" y="713009"/>
                  </a:lnTo>
                  <a:lnTo>
                    <a:pt x="157369" y="711692"/>
                  </a:lnTo>
                  <a:lnTo>
                    <a:pt x="101494" y="701158"/>
                  </a:lnTo>
                  <a:lnTo>
                    <a:pt x="46851" y="666346"/>
                  </a:lnTo>
                  <a:lnTo>
                    <a:pt x="12039" y="611703"/>
                  </a:lnTo>
                  <a:lnTo>
                    <a:pt x="1504" y="555828"/>
                  </a:lnTo>
                  <a:lnTo>
                    <a:pt x="188" y="516400"/>
                  </a:lnTo>
                  <a:lnTo>
                    <a:pt x="0" y="467509"/>
                  </a:lnTo>
                  <a:lnTo>
                    <a:pt x="0" y="245688"/>
                  </a:lnTo>
                  <a:lnTo>
                    <a:pt x="188" y="196797"/>
                  </a:lnTo>
                  <a:lnTo>
                    <a:pt x="1504" y="157369"/>
                  </a:lnTo>
                  <a:lnTo>
                    <a:pt x="12039" y="101494"/>
                  </a:lnTo>
                  <a:lnTo>
                    <a:pt x="46851" y="46851"/>
                  </a:lnTo>
                  <a:lnTo>
                    <a:pt x="101494" y="12039"/>
                  </a:lnTo>
                  <a:lnTo>
                    <a:pt x="157369" y="1504"/>
                  </a:lnTo>
                  <a:lnTo>
                    <a:pt x="196797" y="188"/>
                  </a:lnTo>
                  <a:lnTo>
                    <a:pt x="245688" y="0"/>
                  </a:lnTo>
                  <a:close/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210650" y="1800388"/>
            <a:ext cx="1190620" cy="26906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1698" kern="0" dirty="0">
                <a:solidFill>
                  <a:sysClr val="windowText" lastClr="000000"/>
                </a:solidFill>
                <a:latin typeface="Arial"/>
                <a:cs typeface="Arial"/>
              </a:rPr>
              <a:t>Left</a:t>
            </a:r>
            <a:r>
              <a:rPr sz="1698" kern="0" spc="27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698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Subtree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342478" y="2853701"/>
            <a:ext cx="2927261" cy="451681"/>
            <a:chOff x="2213141" y="4705964"/>
            <a:chExt cx="4827270" cy="744855"/>
          </a:xfrm>
        </p:grpSpPr>
        <p:sp>
          <p:nvSpPr>
            <p:cNvPr id="19" name="object 19"/>
            <p:cNvSpPr/>
            <p:nvPr/>
          </p:nvSpPr>
          <p:spPr>
            <a:xfrm>
              <a:off x="2228847" y="4721671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4549604" y="0"/>
                  </a:moveTo>
                  <a:lnTo>
                    <a:pt x="245687" y="0"/>
                  </a:lnTo>
                  <a:lnTo>
                    <a:pt x="196797" y="188"/>
                  </a:lnTo>
                  <a:lnTo>
                    <a:pt x="157369" y="1505"/>
                  </a:lnTo>
                  <a:lnTo>
                    <a:pt x="126052" y="5079"/>
                  </a:lnTo>
                  <a:lnTo>
                    <a:pt x="101494" y="12040"/>
                  </a:lnTo>
                  <a:lnTo>
                    <a:pt x="46851" y="46851"/>
                  </a:lnTo>
                  <a:lnTo>
                    <a:pt x="12039" y="101494"/>
                  </a:lnTo>
                  <a:lnTo>
                    <a:pt x="1504" y="157369"/>
                  </a:lnTo>
                  <a:lnTo>
                    <a:pt x="188" y="196797"/>
                  </a:lnTo>
                  <a:lnTo>
                    <a:pt x="0" y="245688"/>
                  </a:lnTo>
                  <a:lnTo>
                    <a:pt x="0" y="467510"/>
                  </a:lnTo>
                  <a:lnTo>
                    <a:pt x="188" y="516401"/>
                  </a:lnTo>
                  <a:lnTo>
                    <a:pt x="1504" y="555829"/>
                  </a:lnTo>
                  <a:lnTo>
                    <a:pt x="12039" y="611703"/>
                  </a:lnTo>
                  <a:lnTo>
                    <a:pt x="46851" y="666347"/>
                  </a:lnTo>
                  <a:lnTo>
                    <a:pt x="101494" y="701158"/>
                  </a:lnTo>
                  <a:lnTo>
                    <a:pt x="157369" y="711693"/>
                  </a:lnTo>
                  <a:lnTo>
                    <a:pt x="196797" y="713010"/>
                  </a:lnTo>
                  <a:lnTo>
                    <a:pt x="245687" y="713198"/>
                  </a:lnTo>
                  <a:lnTo>
                    <a:pt x="4549604" y="713198"/>
                  </a:lnTo>
                  <a:lnTo>
                    <a:pt x="4598495" y="713010"/>
                  </a:lnTo>
                  <a:lnTo>
                    <a:pt x="4637924" y="711693"/>
                  </a:lnTo>
                  <a:lnTo>
                    <a:pt x="4693799" y="701158"/>
                  </a:lnTo>
                  <a:lnTo>
                    <a:pt x="4748442" y="666347"/>
                  </a:lnTo>
                  <a:lnTo>
                    <a:pt x="4783253" y="611703"/>
                  </a:lnTo>
                  <a:lnTo>
                    <a:pt x="4793788" y="555829"/>
                  </a:lnTo>
                  <a:lnTo>
                    <a:pt x="4795105" y="516401"/>
                  </a:lnTo>
                  <a:lnTo>
                    <a:pt x="4795293" y="467510"/>
                  </a:lnTo>
                  <a:lnTo>
                    <a:pt x="4795293" y="245688"/>
                  </a:lnTo>
                  <a:lnTo>
                    <a:pt x="4795105" y="196797"/>
                  </a:lnTo>
                  <a:lnTo>
                    <a:pt x="4793788" y="157369"/>
                  </a:lnTo>
                  <a:lnTo>
                    <a:pt x="4783253" y="101494"/>
                  </a:lnTo>
                  <a:lnTo>
                    <a:pt x="4748442" y="46851"/>
                  </a:lnTo>
                  <a:lnTo>
                    <a:pt x="4693799" y="12040"/>
                  </a:lnTo>
                  <a:lnTo>
                    <a:pt x="4637924" y="1505"/>
                  </a:lnTo>
                  <a:lnTo>
                    <a:pt x="4598495" y="188"/>
                  </a:lnTo>
                  <a:lnTo>
                    <a:pt x="4549604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2228847" y="4721671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245688" y="0"/>
                  </a:moveTo>
                  <a:lnTo>
                    <a:pt x="4549604" y="0"/>
                  </a:lnTo>
                  <a:lnTo>
                    <a:pt x="4598495" y="188"/>
                  </a:lnTo>
                  <a:lnTo>
                    <a:pt x="4637924" y="1504"/>
                  </a:lnTo>
                  <a:lnTo>
                    <a:pt x="4693799" y="12039"/>
                  </a:lnTo>
                  <a:lnTo>
                    <a:pt x="4748442" y="46851"/>
                  </a:lnTo>
                  <a:lnTo>
                    <a:pt x="4783253" y="101494"/>
                  </a:lnTo>
                  <a:lnTo>
                    <a:pt x="4793787" y="157369"/>
                  </a:lnTo>
                  <a:lnTo>
                    <a:pt x="4795104" y="196797"/>
                  </a:lnTo>
                  <a:lnTo>
                    <a:pt x="4795292" y="245688"/>
                  </a:lnTo>
                  <a:lnTo>
                    <a:pt x="4795292" y="467509"/>
                  </a:lnTo>
                  <a:lnTo>
                    <a:pt x="4795104" y="516400"/>
                  </a:lnTo>
                  <a:lnTo>
                    <a:pt x="4793787" y="555828"/>
                  </a:lnTo>
                  <a:lnTo>
                    <a:pt x="4783253" y="611703"/>
                  </a:lnTo>
                  <a:lnTo>
                    <a:pt x="4748442" y="666346"/>
                  </a:lnTo>
                  <a:lnTo>
                    <a:pt x="4693799" y="701158"/>
                  </a:lnTo>
                  <a:lnTo>
                    <a:pt x="4637924" y="711692"/>
                  </a:lnTo>
                  <a:lnTo>
                    <a:pt x="4598495" y="713009"/>
                  </a:lnTo>
                  <a:lnTo>
                    <a:pt x="4549604" y="713197"/>
                  </a:lnTo>
                  <a:lnTo>
                    <a:pt x="245688" y="713197"/>
                  </a:lnTo>
                  <a:lnTo>
                    <a:pt x="196797" y="713009"/>
                  </a:lnTo>
                  <a:lnTo>
                    <a:pt x="157369" y="711692"/>
                  </a:lnTo>
                  <a:lnTo>
                    <a:pt x="101494" y="701158"/>
                  </a:lnTo>
                  <a:lnTo>
                    <a:pt x="46851" y="666346"/>
                  </a:lnTo>
                  <a:lnTo>
                    <a:pt x="12039" y="611703"/>
                  </a:lnTo>
                  <a:lnTo>
                    <a:pt x="1504" y="555828"/>
                  </a:lnTo>
                  <a:lnTo>
                    <a:pt x="188" y="516400"/>
                  </a:lnTo>
                  <a:lnTo>
                    <a:pt x="0" y="467509"/>
                  </a:lnTo>
                  <a:lnTo>
                    <a:pt x="0" y="245688"/>
                  </a:lnTo>
                  <a:lnTo>
                    <a:pt x="188" y="196797"/>
                  </a:lnTo>
                  <a:lnTo>
                    <a:pt x="1504" y="157369"/>
                  </a:lnTo>
                  <a:lnTo>
                    <a:pt x="12039" y="101494"/>
                  </a:lnTo>
                  <a:lnTo>
                    <a:pt x="46851" y="46851"/>
                  </a:lnTo>
                  <a:lnTo>
                    <a:pt x="101494" y="12039"/>
                  </a:lnTo>
                  <a:lnTo>
                    <a:pt x="157369" y="1504"/>
                  </a:lnTo>
                  <a:lnTo>
                    <a:pt x="196797" y="188"/>
                  </a:lnTo>
                  <a:lnTo>
                    <a:pt x="245688" y="0"/>
                  </a:lnTo>
                  <a:close/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140704" y="2925440"/>
            <a:ext cx="1330398" cy="26906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1698" kern="0" dirty="0">
                <a:solidFill>
                  <a:sysClr val="windowText" lastClr="000000"/>
                </a:solidFill>
                <a:latin typeface="Arial"/>
                <a:cs typeface="Arial"/>
              </a:rPr>
              <a:t>Right </a:t>
            </a:r>
            <a:r>
              <a:rPr sz="1698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Subtree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345653" y="3981928"/>
            <a:ext cx="2920715" cy="445520"/>
            <a:chOff x="2218376" y="6566494"/>
            <a:chExt cx="4816475" cy="734695"/>
          </a:xfrm>
        </p:grpSpPr>
        <p:sp>
          <p:nvSpPr>
            <p:cNvPr id="23" name="object 23"/>
            <p:cNvSpPr/>
            <p:nvPr/>
          </p:nvSpPr>
          <p:spPr>
            <a:xfrm>
              <a:off x="2228847" y="6576965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40">
                  <a:moveTo>
                    <a:pt x="4549604" y="0"/>
                  </a:moveTo>
                  <a:lnTo>
                    <a:pt x="245687" y="0"/>
                  </a:lnTo>
                  <a:lnTo>
                    <a:pt x="196797" y="188"/>
                  </a:lnTo>
                  <a:lnTo>
                    <a:pt x="157369" y="1504"/>
                  </a:lnTo>
                  <a:lnTo>
                    <a:pt x="101494" y="12039"/>
                  </a:lnTo>
                  <a:lnTo>
                    <a:pt x="46851" y="46851"/>
                  </a:lnTo>
                  <a:lnTo>
                    <a:pt x="12039" y="101494"/>
                  </a:lnTo>
                  <a:lnTo>
                    <a:pt x="1504" y="157369"/>
                  </a:lnTo>
                  <a:lnTo>
                    <a:pt x="188" y="196797"/>
                  </a:lnTo>
                  <a:lnTo>
                    <a:pt x="0" y="245687"/>
                  </a:lnTo>
                  <a:lnTo>
                    <a:pt x="0" y="467510"/>
                  </a:lnTo>
                  <a:lnTo>
                    <a:pt x="188" y="516400"/>
                  </a:lnTo>
                  <a:lnTo>
                    <a:pt x="1504" y="555828"/>
                  </a:lnTo>
                  <a:lnTo>
                    <a:pt x="12039" y="611703"/>
                  </a:lnTo>
                  <a:lnTo>
                    <a:pt x="46851" y="666346"/>
                  </a:lnTo>
                  <a:lnTo>
                    <a:pt x="101494" y="701157"/>
                  </a:lnTo>
                  <a:lnTo>
                    <a:pt x="157369" y="711693"/>
                  </a:lnTo>
                  <a:lnTo>
                    <a:pt x="196797" y="713010"/>
                  </a:lnTo>
                  <a:lnTo>
                    <a:pt x="245687" y="713198"/>
                  </a:lnTo>
                  <a:lnTo>
                    <a:pt x="4549604" y="713198"/>
                  </a:lnTo>
                  <a:lnTo>
                    <a:pt x="4598495" y="713010"/>
                  </a:lnTo>
                  <a:lnTo>
                    <a:pt x="4637924" y="711693"/>
                  </a:lnTo>
                  <a:lnTo>
                    <a:pt x="4693799" y="701157"/>
                  </a:lnTo>
                  <a:lnTo>
                    <a:pt x="4748442" y="666346"/>
                  </a:lnTo>
                  <a:lnTo>
                    <a:pt x="4783253" y="611703"/>
                  </a:lnTo>
                  <a:lnTo>
                    <a:pt x="4793788" y="555828"/>
                  </a:lnTo>
                  <a:lnTo>
                    <a:pt x="4795105" y="516400"/>
                  </a:lnTo>
                  <a:lnTo>
                    <a:pt x="4795293" y="467510"/>
                  </a:lnTo>
                  <a:lnTo>
                    <a:pt x="4795293" y="245687"/>
                  </a:lnTo>
                  <a:lnTo>
                    <a:pt x="4795105" y="196797"/>
                  </a:lnTo>
                  <a:lnTo>
                    <a:pt x="4793788" y="157369"/>
                  </a:lnTo>
                  <a:lnTo>
                    <a:pt x="4783253" y="101494"/>
                  </a:lnTo>
                  <a:lnTo>
                    <a:pt x="4748442" y="46851"/>
                  </a:lnTo>
                  <a:lnTo>
                    <a:pt x="4693799" y="12039"/>
                  </a:lnTo>
                  <a:lnTo>
                    <a:pt x="4637924" y="1504"/>
                  </a:lnTo>
                  <a:lnTo>
                    <a:pt x="4598495" y="188"/>
                  </a:lnTo>
                  <a:lnTo>
                    <a:pt x="4549604" y="0"/>
                  </a:lnTo>
                  <a:close/>
                </a:path>
              </a:pathLst>
            </a:custGeom>
            <a:solidFill>
              <a:srgbClr val="00A1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2228847" y="6576965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40">
                  <a:moveTo>
                    <a:pt x="245688" y="0"/>
                  </a:moveTo>
                  <a:lnTo>
                    <a:pt x="4549604" y="0"/>
                  </a:lnTo>
                  <a:lnTo>
                    <a:pt x="4598495" y="188"/>
                  </a:lnTo>
                  <a:lnTo>
                    <a:pt x="4637924" y="1504"/>
                  </a:lnTo>
                  <a:lnTo>
                    <a:pt x="4693799" y="12039"/>
                  </a:lnTo>
                  <a:lnTo>
                    <a:pt x="4748442" y="46851"/>
                  </a:lnTo>
                  <a:lnTo>
                    <a:pt x="4783253" y="101494"/>
                  </a:lnTo>
                  <a:lnTo>
                    <a:pt x="4793787" y="157369"/>
                  </a:lnTo>
                  <a:lnTo>
                    <a:pt x="4795104" y="196797"/>
                  </a:lnTo>
                  <a:lnTo>
                    <a:pt x="4795292" y="245688"/>
                  </a:lnTo>
                  <a:lnTo>
                    <a:pt x="4795292" y="467509"/>
                  </a:lnTo>
                  <a:lnTo>
                    <a:pt x="4795104" y="516400"/>
                  </a:lnTo>
                  <a:lnTo>
                    <a:pt x="4793787" y="555828"/>
                  </a:lnTo>
                  <a:lnTo>
                    <a:pt x="4783253" y="611703"/>
                  </a:lnTo>
                  <a:lnTo>
                    <a:pt x="4748442" y="666346"/>
                  </a:lnTo>
                  <a:lnTo>
                    <a:pt x="4693799" y="701158"/>
                  </a:lnTo>
                  <a:lnTo>
                    <a:pt x="4637924" y="711692"/>
                  </a:lnTo>
                  <a:lnTo>
                    <a:pt x="4598495" y="713009"/>
                  </a:lnTo>
                  <a:lnTo>
                    <a:pt x="4549604" y="713197"/>
                  </a:lnTo>
                  <a:lnTo>
                    <a:pt x="245688" y="713197"/>
                  </a:lnTo>
                  <a:lnTo>
                    <a:pt x="196797" y="713009"/>
                  </a:lnTo>
                  <a:lnTo>
                    <a:pt x="157369" y="711692"/>
                  </a:lnTo>
                  <a:lnTo>
                    <a:pt x="101494" y="701158"/>
                  </a:lnTo>
                  <a:lnTo>
                    <a:pt x="46851" y="666346"/>
                  </a:lnTo>
                  <a:lnTo>
                    <a:pt x="12039" y="611703"/>
                  </a:lnTo>
                  <a:lnTo>
                    <a:pt x="1504" y="555828"/>
                  </a:lnTo>
                  <a:lnTo>
                    <a:pt x="188" y="516400"/>
                  </a:lnTo>
                  <a:lnTo>
                    <a:pt x="0" y="467509"/>
                  </a:lnTo>
                  <a:lnTo>
                    <a:pt x="0" y="245688"/>
                  </a:lnTo>
                  <a:lnTo>
                    <a:pt x="188" y="196797"/>
                  </a:lnTo>
                  <a:lnTo>
                    <a:pt x="1504" y="157369"/>
                  </a:lnTo>
                  <a:lnTo>
                    <a:pt x="12039" y="101494"/>
                  </a:lnTo>
                  <a:lnTo>
                    <a:pt x="46851" y="46851"/>
                  </a:lnTo>
                  <a:lnTo>
                    <a:pt x="101494" y="12039"/>
                  </a:lnTo>
                  <a:lnTo>
                    <a:pt x="157369" y="1504"/>
                  </a:lnTo>
                  <a:lnTo>
                    <a:pt x="196797" y="188"/>
                  </a:lnTo>
                  <a:lnTo>
                    <a:pt x="245688" y="0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266418" y="4048402"/>
            <a:ext cx="1079336" cy="26906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1698" kern="0" dirty="0">
                <a:solidFill>
                  <a:sysClr val="windowText" lastClr="000000"/>
                </a:solidFill>
                <a:latin typeface="Arial"/>
                <a:cs typeface="Arial"/>
              </a:rPr>
              <a:t>Root </a:t>
            </a:r>
            <a:r>
              <a:rPr sz="1698" kern="0" spc="49" dirty="0">
                <a:solidFill>
                  <a:sysClr val="windowText" lastClr="000000"/>
                </a:solidFill>
                <a:latin typeface="Arial"/>
                <a:cs typeface="Arial"/>
              </a:rPr>
              <a:t>Node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672597" y="2253447"/>
            <a:ext cx="266850" cy="527153"/>
            <a:chOff x="4406605" y="3716100"/>
            <a:chExt cx="440055" cy="869315"/>
          </a:xfrm>
        </p:grpSpPr>
        <p:sp>
          <p:nvSpPr>
            <p:cNvPr id="27" name="object 27"/>
            <p:cNvSpPr/>
            <p:nvPr/>
          </p:nvSpPr>
          <p:spPr>
            <a:xfrm>
              <a:off x="4626493" y="3716100"/>
              <a:ext cx="0" cy="487045"/>
            </a:xfrm>
            <a:custGeom>
              <a:avLst/>
              <a:gdLst/>
              <a:ahLst/>
              <a:cxnLst/>
              <a:rect l="l" t="t" r="r" b="b"/>
              <a:pathLst>
                <a:path h="487045">
                  <a:moveTo>
                    <a:pt x="0" y="0"/>
                  </a:moveTo>
                  <a:lnTo>
                    <a:pt x="0" y="429268"/>
                  </a:lnTo>
                  <a:lnTo>
                    <a:pt x="0" y="486857"/>
                  </a:lnTo>
                </a:path>
              </a:pathLst>
            </a:custGeom>
            <a:ln w="115179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4406605" y="4145368"/>
              <a:ext cx="440055" cy="440055"/>
            </a:xfrm>
            <a:custGeom>
              <a:avLst/>
              <a:gdLst/>
              <a:ahLst/>
              <a:cxnLst/>
              <a:rect l="l" t="t" r="r" b="b"/>
              <a:pathLst>
                <a:path w="440054" h="440054">
                  <a:moveTo>
                    <a:pt x="439777" y="0"/>
                  </a:moveTo>
                  <a:lnTo>
                    <a:pt x="0" y="0"/>
                  </a:lnTo>
                  <a:lnTo>
                    <a:pt x="219888" y="439777"/>
                  </a:lnTo>
                  <a:lnTo>
                    <a:pt x="439777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2672597" y="3378499"/>
            <a:ext cx="266850" cy="527153"/>
            <a:chOff x="4406605" y="5571394"/>
            <a:chExt cx="440055" cy="869315"/>
          </a:xfrm>
        </p:grpSpPr>
        <p:sp>
          <p:nvSpPr>
            <p:cNvPr id="30" name="object 30"/>
            <p:cNvSpPr/>
            <p:nvPr/>
          </p:nvSpPr>
          <p:spPr>
            <a:xfrm>
              <a:off x="4626493" y="5571394"/>
              <a:ext cx="0" cy="487045"/>
            </a:xfrm>
            <a:custGeom>
              <a:avLst/>
              <a:gdLst/>
              <a:ahLst/>
              <a:cxnLst/>
              <a:rect l="l" t="t" r="r" b="b"/>
              <a:pathLst>
                <a:path h="487045">
                  <a:moveTo>
                    <a:pt x="0" y="0"/>
                  </a:moveTo>
                  <a:lnTo>
                    <a:pt x="0" y="429268"/>
                  </a:lnTo>
                  <a:lnTo>
                    <a:pt x="0" y="486857"/>
                  </a:lnTo>
                </a:path>
              </a:pathLst>
            </a:custGeom>
            <a:ln w="115179">
              <a:solidFill>
                <a:srgbClr val="F8BA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4406605" y="6000662"/>
              <a:ext cx="440055" cy="440055"/>
            </a:xfrm>
            <a:custGeom>
              <a:avLst/>
              <a:gdLst/>
              <a:ahLst/>
              <a:cxnLst/>
              <a:rect l="l" t="t" r="r" b="b"/>
              <a:pathLst>
                <a:path w="440054" h="440054">
                  <a:moveTo>
                    <a:pt x="439777" y="0"/>
                  </a:moveTo>
                  <a:lnTo>
                    <a:pt x="0" y="0"/>
                  </a:lnTo>
                  <a:lnTo>
                    <a:pt x="219888" y="439777"/>
                  </a:lnTo>
                  <a:lnTo>
                    <a:pt x="439777" y="0"/>
                  </a:lnTo>
                  <a:close/>
                </a:path>
              </a:pathLst>
            </a:custGeom>
            <a:solidFill>
              <a:srgbClr val="F8BA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118598" y="5822595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N8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955666" y="5822595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N9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504017" y="5939571"/>
            <a:ext cx="350024" cy="83944"/>
            <a:chOff x="4128604" y="9794792"/>
            <a:chExt cx="577215" cy="138430"/>
          </a:xfrm>
        </p:grpSpPr>
        <p:sp>
          <p:nvSpPr>
            <p:cNvPr id="35" name="object 35"/>
            <p:cNvSpPr/>
            <p:nvPr/>
          </p:nvSpPr>
          <p:spPr>
            <a:xfrm>
              <a:off x="4128604" y="9863900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60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4567067" y="9794792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3859227" y="5822595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N4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375830" y="5939571"/>
            <a:ext cx="350024" cy="83944"/>
            <a:chOff x="5566288" y="9794792"/>
            <a:chExt cx="577215" cy="138430"/>
          </a:xfrm>
        </p:grpSpPr>
        <p:sp>
          <p:nvSpPr>
            <p:cNvPr id="39" name="object 39"/>
            <p:cNvSpPr/>
            <p:nvPr/>
          </p:nvSpPr>
          <p:spPr>
            <a:xfrm>
              <a:off x="5566288" y="9863900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60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6004750" y="9794792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4769991" y="5822595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N5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4286594" y="5939571"/>
            <a:ext cx="350024" cy="83944"/>
            <a:chOff x="7068205" y="9794792"/>
            <a:chExt cx="577215" cy="138430"/>
          </a:xfrm>
        </p:grpSpPr>
        <p:sp>
          <p:nvSpPr>
            <p:cNvPr id="43" name="object 43"/>
            <p:cNvSpPr/>
            <p:nvPr/>
          </p:nvSpPr>
          <p:spPr>
            <a:xfrm>
              <a:off x="7068205" y="9863900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7506667" y="9794792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5680755" y="5822595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N2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5197358" y="5939571"/>
            <a:ext cx="350024" cy="83944"/>
            <a:chOff x="8570122" y="9794792"/>
            <a:chExt cx="577215" cy="138430"/>
          </a:xfrm>
        </p:grpSpPr>
        <p:sp>
          <p:nvSpPr>
            <p:cNvPr id="47" name="object 47"/>
            <p:cNvSpPr/>
            <p:nvPr/>
          </p:nvSpPr>
          <p:spPr>
            <a:xfrm>
              <a:off x="8570122" y="9863900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9008585" y="9794792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93243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700231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515601">
              <a:spcBef>
                <a:spcPts val="76"/>
              </a:spcBef>
            </a:pPr>
            <a:r>
              <a:rPr sz="4487" spc="-139" dirty="0"/>
              <a:t>Binary</a:t>
            </a:r>
            <a:r>
              <a:rPr sz="4487" spc="-173" dirty="0"/>
              <a:t> </a:t>
            </a:r>
            <a:r>
              <a:rPr sz="4487" spc="-572" dirty="0"/>
              <a:t>T</a:t>
            </a:r>
            <a:r>
              <a:rPr sz="4487" spc="-206" dirty="0"/>
              <a:t>r</a:t>
            </a:r>
            <a:r>
              <a:rPr sz="4487" spc="-124" dirty="0"/>
              <a:t>e</a:t>
            </a:r>
            <a:r>
              <a:rPr sz="4487" spc="-33" dirty="0"/>
              <a:t>e</a:t>
            </a:r>
            <a:r>
              <a:rPr sz="4487" spc="-173" dirty="0"/>
              <a:t> </a:t>
            </a:r>
            <a:r>
              <a:rPr sz="4487" dirty="0"/>
              <a:t>-</a:t>
            </a:r>
            <a:r>
              <a:rPr sz="4487" spc="-173" dirty="0"/>
              <a:t> </a:t>
            </a:r>
            <a:r>
              <a:rPr sz="4487" spc="-161" dirty="0"/>
              <a:t>Post</a:t>
            </a:r>
            <a:r>
              <a:rPr sz="4487" spc="-173" dirty="0"/>
              <a:t> </a:t>
            </a:r>
            <a:r>
              <a:rPr sz="4487" spc="-628" dirty="0"/>
              <a:t>T</a:t>
            </a:r>
            <a:r>
              <a:rPr sz="4487" spc="-185" dirty="0"/>
              <a:t>raversal</a:t>
            </a:r>
            <a:endParaRPr sz="4487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07865" y="1127023"/>
            <a:ext cx="6691681" cy="446689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598474" y="1328950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N1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91660" y="224936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N2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27727" y="224936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N3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19747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N4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88383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N5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87611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N6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08232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N7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30808" y="4844695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N8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99446" y="4844695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N9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342478" y="1728650"/>
            <a:ext cx="2927261" cy="451681"/>
            <a:chOff x="2213141" y="2850671"/>
            <a:chExt cx="4827270" cy="744855"/>
          </a:xfrm>
        </p:grpSpPr>
        <p:sp>
          <p:nvSpPr>
            <p:cNvPr id="15" name="object 15"/>
            <p:cNvSpPr/>
            <p:nvPr/>
          </p:nvSpPr>
          <p:spPr>
            <a:xfrm>
              <a:off x="2228847" y="2866377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4549604" y="0"/>
                  </a:moveTo>
                  <a:lnTo>
                    <a:pt x="245687" y="0"/>
                  </a:lnTo>
                  <a:lnTo>
                    <a:pt x="196797" y="188"/>
                  </a:lnTo>
                  <a:lnTo>
                    <a:pt x="157369" y="1505"/>
                  </a:lnTo>
                  <a:lnTo>
                    <a:pt x="126052" y="5079"/>
                  </a:lnTo>
                  <a:lnTo>
                    <a:pt x="101494" y="12040"/>
                  </a:lnTo>
                  <a:lnTo>
                    <a:pt x="46851" y="46851"/>
                  </a:lnTo>
                  <a:lnTo>
                    <a:pt x="12039" y="101494"/>
                  </a:lnTo>
                  <a:lnTo>
                    <a:pt x="1504" y="157369"/>
                  </a:lnTo>
                  <a:lnTo>
                    <a:pt x="188" y="196797"/>
                  </a:lnTo>
                  <a:lnTo>
                    <a:pt x="0" y="245688"/>
                  </a:lnTo>
                  <a:lnTo>
                    <a:pt x="0" y="467510"/>
                  </a:lnTo>
                  <a:lnTo>
                    <a:pt x="188" y="516401"/>
                  </a:lnTo>
                  <a:lnTo>
                    <a:pt x="1504" y="555829"/>
                  </a:lnTo>
                  <a:lnTo>
                    <a:pt x="12039" y="611703"/>
                  </a:lnTo>
                  <a:lnTo>
                    <a:pt x="46851" y="666347"/>
                  </a:lnTo>
                  <a:lnTo>
                    <a:pt x="101494" y="701158"/>
                  </a:lnTo>
                  <a:lnTo>
                    <a:pt x="157369" y="711693"/>
                  </a:lnTo>
                  <a:lnTo>
                    <a:pt x="196797" y="713010"/>
                  </a:lnTo>
                  <a:lnTo>
                    <a:pt x="245687" y="713198"/>
                  </a:lnTo>
                  <a:lnTo>
                    <a:pt x="4549604" y="713198"/>
                  </a:lnTo>
                  <a:lnTo>
                    <a:pt x="4598495" y="713010"/>
                  </a:lnTo>
                  <a:lnTo>
                    <a:pt x="4637924" y="711693"/>
                  </a:lnTo>
                  <a:lnTo>
                    <a:pt x="4693799" y="701158"/>
                  </a:lnTo>
                  <a:lnTo>
                    <a:pt x="4748442" y="666347"/>
                  </a:lnTo>
                  <a:lnTo>
                    <a:pt x="4783253" y="611703"/>
                  </a:lnTo>
                  <a:lnTo>
                    <a:pt x="4793788" y="555829"/>
                  </a:lnTo>
                  <a:lnTo>
                    <a:pt x="4795105" y="516401"/>
                  </a:lnTo>
                  <a:lnTo>
                    <a:pt x="4795293" y="467510"/>
                  </a:lnTo>
                  <a:lnTo>
                    <a:pt x="4795293" y="245688"/>
                  </a:lnTo>
                  <a:lnTo>
                    <a:pt x="4795105" y="196797"/>
                  </a:lnTo>
                  <a:lnTo>
                    <a:pt x="4793788" y="157369"/>
                  </a:lnTo>
                  <a:lnTo>
                    <a:pt x="4783253" y="101494"/>
                  </a:lnTo>
                  <a:lnTo>
                    <a:pt x="4748442" y="46851"/>
                  </a:lnTo>
                  <a:lnTo>
                    <a:pt x="4693799" y="12040"/>
                  </a:lnTo>
                  <a:lnTo>
                    <a:pt x="4637924" y="1505"/>
                  </a:lnTo>
                  <a:lnTo>
                    <a:pt x="4598495" y="188"/>
                  </a:lnTo>
                  <a:lnTo>
                    <a:pt x="4549604" y="0"/>
                  </a:lnTo>
                  <a:close/>
                </a:path>
              </a:pathLst>
            </a:custGeom>
            <a:solidFill>
              <a:srgbClr val="F8BA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228847" y="2866377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245688" y="0"/>
                  </a:moveTo>
                  <a:lnTo>
                    <a:pt x="4549604" y="0"/>
                  </a:lnTo>
                  <a:lnTo>
                    <a:pt x="4598495" y="188"/>
                  </a:lnTo>
                  <a:lnTo>
                    <a:pt x="4637924" y="1504"/>
                  </a:lnTo>
                  <a:lnTo>
                    <a:pt x="4693799" y="12039"/>
                  </a:lnTo>
                  <a:lnTo>
                    <a:pt x="4748442" y="46851"/>
                  </a:lnTo>
                  <a:lnTo>
                    <a:pt x="4783253" y="101494"/>
                  </a:lnTo>
                  <a:lnTo>
                    <a:pt x="4793787" y="157369"/>
                  </a:lnTo>
                  <a:lnTo>
                    <a:pt x="4795104" y="196797"/>
                  </a:lnTo>
                  <a:lnTo>
                    <a:pt x="4795292" y="245688"/>
                  </a:lnTo>
                  <a:lnTo>
                    <a:pt x="4795292" y="467509"/>
                  </a:lnTo>
                  <a:lnTo>
                    <a:pt x="4795104" y="516400"/>
                  </a:lnTo>
                  <a:lnTo>
                    <a:pt x="4793787" y="555828"/>
                  </a:lnTo>
                  <a:lnTo>
                    <a:pt x="4783253" y="611703"/>
                  </a:lnTo>
                  <a:lnTo>
                    <a:pt x="4748442" y="666346"/>
                  </a:lnTo>
                  <a:lnTo>
                    <a:pt x="4693799" y="701158"/>
                  </a:lnTo>
                  <a:lnTo>
                    <a:pt x="4637924" y="711692"/>
                  </a:lnTo>
                  <a:lnTo>
                    <a:pt x="4598495" y="713009"/>
                  </a:lnTo>
                  <a:lnTo>
                    <a:pt x="4549604" y="713197"/>
                  </a:lnTo>
                  <a:lnTo>
                    <a:pt x="245688" y="713197"/>
                  </a:lnTo>
                  <a:lnTo>
                    <a:pt x="196797" y="713009"/>
                  </a:lnTo>
                  <a:lnTo>
                    <a:pt x="157369" y="711692"/>
                  </a:lnTo>
                  <a:lnTo>
                    <a:pt x="101494" y="701158"/>
                  </a:lnTo>
                  <a:lnTo>
                    <a:pt x="46851" y="666346"/>
                  </a:lnTo>
                  <a:lnTo>
                    <a:pt x="12039" y="611703"/>
                  </a:lnTo>
                  <a:lnTo>
                    <a:pt x="1504" y="555828"/>
                  </a:lnTo>
                  <a:lnTo>
                    <a:pt x="188" y="516400"/>
                  </a:lnTo>
                  <a:lnTo>
                    <a:pt x="0" y="467509"/>
                  </a:lnTo>
                  <a:lnTo>
                    <a:pt x="0" y="245688"/>
                  </a:lnTo>
                  <a:lnTo>
                    <a:pt x="188" y="196797"/>
                  </a:lnTo>
                  <a:lnTo>
                    <a:pt x="1504" y="157369"/>
                  </a:lnTo>
                  <a:lnTo>
                    <a:pt x="12039" y="101494"/>
                  </a:lnTo>
                  <a:lnTo>
                    <a:pt x="46851" y="46851"/>
                  </a:lnTo>
                  <a:lnTo>
                    <a:pt x="101494" y="12039"/>
                  </a:lnTo>
                  <a:lnTo>
                    <a:pt x="157369" y="1504"/>
                  </a:lnTo>
                  <a:lnTo>
                    <a:pt x="196797" y="188"/>
                  </a:lnTo>
                  <a:lnTo>
                    <a:pt x="245688" y="0"/>
                  </a:lnTo>
                  <a:close/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210650" y="1800388"/>
            <a:ext cx="1190620" cy="26906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1698" kern="0" dirty="0">
                <a:solidFill>
                  <a:sysClr val="windowText" lastClr="000000"/>
                </a:solidFill>
                <a:latin typeface="Arial"/>
                <a:cs typeface="Arial"/>
              </a:rPr>
              <a:t>Left</a:t>
            </a:r>
            <a:r>
              <a:rPr sz="1698" kern="0" spc="27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698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Subtree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342478" y="2853701"/>
            <a:ext cx="2927261" cy="451681"/>
            <a:chOff x="2213141" y="4705964"/>
            <a:chExt cx="4827270" cy="744855"/>
          </a:xfrm>
        </p:grpSpPr>
        <p:sp>
          <p:nvSpPr>
            <p:cNvPr id="19" name="object 19"/>
            <p:cNvSpPr/>
            <p:nvPr/>
          </p:nvSpPr>
          <p:spPr>
            <a:xfrm>
              <a:off x="2228847" y="4721671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4549604" y="0"/>
                  </a:moveTo>
                  <a:lnTo>
                    <a:pt x="245687" y="0"/>
                  </a:lnTo>
                  <a:lnTo>
                    <a:pt x="196797" y="188"/>
                  </a:lnTo>
                  <a:lnTo>
                    <a:pt x="157369" y="1505"/>
                  </a:lnTo>
                  <a:lnTo>
                    <a:pt x="126052" y="5079"/>
                  </a:lnTo>
                  <a:lnTo>
                    <a:pt x="101494" y="12040"/>
                  </a:lnTo>
                  <a:lnTo>
                    <a:pt x="46851" y="46851"/>
                  </a:lnTo>
                  <a:lnTo>
                    <a:pt x="12039" y="101494"/>
                  </a:lnTo>
                  <a:lnTo>
                    <a:pt x="1504" y="157369"/>
                  </a:lnTo>
                  <a:lnTo>
                    <a:pt x="188" y="196797"/>
                  </a:lnTo>
                  <a:lnTo>
                    <a:pt x="0" y="245688"/>
                  </a:lnTo>
                  <a:lnTo>
                    <a:pt x="0" y="467510"/>
                  </a:lnTo>
                  <a:lnTo>
                    <a:pt x="188" y="516401"/>
                  </a:lnTo>
                  <a:lnTo>
                    <a:pt x="1504" y="555829"/>
                  </a:lnTo>
                  <a:lnTo>
                    <a:pt x="12039" y="611703"/>
                  </a:lnTo>
                  <a:lnTo>
                    <a:pt x="46851" y="666347"/>
                  </a:lnTo>
                  <a:lnTo>
                    <a:pt x="101494" y="701158"/>
                  </a:lnTo>
                  <a:lnTo>
                    <a:pt x="157369" y="711693"/>
                  </a:lnTo>
                  <a:lnTo>
                    <a:pt x="196797" y="713010"/>
                  </a:lnTo>
                  <a:lnTo>
                    <a:pt x="245687" y="713198"/>
                  </a:lnTo>
                  <a:lnTo>
                    <a:pt x="4549604" y="713198"/>
                  </a:lnTo>
                  <a:lnTo>
                    <a:pt x="4598495" y="713010"/>
                  </a:lnTo>
                  <a:lnTo>
                    <a:pt x="4637924" y="711693"/>
                  </a:lnTo>
                  <a:lnTo>
                    <a:pt x="4693799" y="701158"/>
                  </a:lnTo>
                  <a:lnTo>
                    <a:pt x="4748442" y="666347"/>
                  </a:lnTo>
                  <a:lnTo>
                    <a:pt x="4783253" y="611703"/>
                  </a:lnTo>
                  <a:lnTo>
                    <a:pt x="4793788" y="555829"/>
                  </a:lnTo>
                  <a:lnTo>
                    <a:pt x="4795105" y="516401"/>
                  </a:lnTo>
                  <a:lnTo>
                    <a:pt x="4795293" y="467510"/>
                  </a:lnTo>
                  <a:lnTo>
                    <a:pt x="4795293" y="245688"/>
                  </a:lnTo>
                  <a:lnTo>
                    <a:pt x="4795105" y="196797"/>
                  </a:lnTo>
                  <a:lnTo>
                    <a:pt x="4793788" y="157369"/>
                  </a:lnTo>
                  <a:lnTo>
                    <a:pt x="4783253" y="101494"/>
                  </a:lnTo>
                  <a:lnTo>
                    <a:pt x="4748442" y="46851"/>
                  </a:lnTo>
                  <a:lnTo>
                    <a:pt x="4693799" y="12040"/>
                  </a:lnTo>
                  <a:lnTo>
                    <a:pt x="4637924" y="1505"/>
                  </a:lnTo>
                  <a:lnTo>
                    <a:pt x="4598495" y="188"/>
                  </a:lnTo>
                  <a:lnTo>
                    <a:pt x="4549604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2228847" y="4721671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245688" y="0"/>
                  </a:moveTo>
                  <a:lnTo>
                    <a:pt x="4549604" y="0"/>
                  </a:lnTo>
                  <a:lnTo>
                    <a:pt x="4598495" y="188"/>
                  </a:lnTo>
                  <a:lnTo>
                    <a:pt x="4637924" y="1504"/>
                  </a:lnTo>
                  <a:lnTo>
                    <a:pt x="4693799" y="12039"/>
                  </a:lnTo>
                  <a:lnTo>
                    <a:pt x="4748442" y="46851"/>
                  </a:lnTo>
                  <a:lnTo>
                    <a:pt x="4783253" y="101494"/>
                  </a:lnTo>
                  <a:lnTo>
                    <a:pt x="4793787" y="157369"/>
                  </a:lnTo>
                  <a:lnTo>
                    <a:pt x="4795104" y="196797"/>
                  </a:lnTo>
                  <a:lnTo>
                    <a:pt x="4795292" y="245688"/>
                  </a:lnTo>
                  <a:lnTo>
                    <a:pt x="4795292" y="467509"/>
                  </a:lnTo>
                  <a:lnTo>
                    <a:pt x="4795104" y="516400"/>
                  </a:lnTo>
                  <a:lnTo>
                    <a:pt x="4793787" y="555828"/>
                  </a:lnTo>
                  <a:lnTo>
                    <a:pt x="4783253" y="611703"/>
                  </a:lnTo>
                  <a:lnTo>
                    <a:pt x="4748442" y="666346"/>
                  </a:lnTo>
                  <a:lnTo>
                    <a:pt x="4693799" y="701158"/>
                  </a:lnTo>
                  <a:lnTo>
                    <a:pt x="4637924" y="711692"/>
                  </a:lnTo>
                  <a:lnTo>
                    <a:pt x="4598495" y="713009"/>
                  </a:lnTo>
                  <a:lnTo>
                    <a:pt x="4549604" y="713197"/>
                  </a:lnTo>
                  <a:lnTo>
                    <a:pt x="245688" y="713197"/>
                  </a:lnTo>
                  <a:lnTo>
                    <a:pt x="196797" y="713009"/>
                  </a:lnTo>
                  <a:lnTo>
                    <a:pt x="157369" y="711692"/>
                  </a:lnTo>
                  <a:lnTo>
                    <a:pt x="101494" y="701158"/>
                  </a:lnTo>
                  <a:lnTo>
                    <a:pt x="46851" y="666346"/>
                  </a:lnTo>
                  <a:lnTo>
                    <a:pt x="12039" y="611703"/>
                  </a:lnTo>
                  <a:lnTo>
                    <a:pt x="1504" y="555828"/>
                  </a:lnTo>
                  <a:lnTo>
                    <a:pt x="188" y="516400"/>
                  </a:lnTo>
                  <a:lnTo>
                    <a:pt x="0" y="467509"/>
                  </a:lnTo>
                  <a:lnTo>
                    <a:pt x="0" y="245688"/>
                  </a:lnTo>
                  <a:lnTo>
                    <a:pt x="188" y="196797"/>
                  </a:lnTo>
                  <a:lnTo>
                    <a:pt x="1504" y="157369"/>
                  </a:lnTo>
                  <a:lnTo>
                    <a:pt x="12039" y="101494"/>
                  </a:lnTo>
                  <a:lnTo>
                    <a:pt x="46851" y="46851"/>
                  </a:lnTo>
                  <a:lnTo>
                    <a:pt x="101494" y="12039"/>
                  </a:lnTo>
                  <a:lnTo>
                    <a:pt x="157369" y="1504"/>
                  </a:lnTo>
                  <a:lnTo>
                    <a:pt x="196797" y="188"/>
                  </a:lnTo>
                  <a:lnTo>
                    <a:pt x="245688" y="0"/>
                  </a:lnTo>
                  <a:close/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140704" y="2925440"/>
            <a:ext cx="1330398" cy="26906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1698" kern="0" dirty="0">
                <a:solidFill>
                  <a:sysClr val="windowText" lastClr="000000"/>
                </a:solidFill>
                <a:latin typeface="Arial"/>
                <a:cs typeface="Arial"/>
              </a:rPr>
              <a:t>Right </a:t>
            </a:r>
            <a:r>
              <a:rPr sz="1698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Subtree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345653" y="3981928"/>
            <a:ext cx="2920715" cy="445520"/>
            <a:chOff x="2218376" y="6566494"/>
            <a:chExt cx="4816475" cy="734695"/>
          </a:xfrm>
        </p:grpSpPr>
        <p:sp>
          <p:nvSpPr>
            <p:cNvPr id="23" name="object 23"/>
            <p:cNvSpPr/>
            <p:nvPr/>
          </p:nvSpPr>
          <p:spPr>
            <a:xfrm>
              <a:off x="2228847" y="6576965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40">
                  <a:moveTo>
                    <a:pt x="4549604" y="0"/>
                  </a:moveTo>
                  <a:lnTo>
                    <a:pt x="245687" y="0"/>
                  </a:lnTo>
                  <a:lnTo>
                    <a:pt x="196797" y="188"/>
                  </a:lnTo>
                  <a:lnTo>
                    <a:pt x="157369" y="1504"/>
                  </a:lnTo>
                  <a:lnTo>
                    <a:pt x="101494" y="12039"/>
                  </a:lnTo>
                  <a:lnTo>
                    <a:pt x="46851" y="46851"/>
                  </a:lnTo>
                  <a:lnTo>
                    <a:pt x="12039" y="101494"/>
                  </a:lnTo>
                  <a:lnTo>
                    <a:pt x="1504" y="157369"/>
                  </a:lnTo>
                  <a:lnTo>
                    <a:pt x="188" y="196797"/>
                  </a:lnTo>
                  <a:lnTo>
                    <a:pt x="0" y="245687"/>
                  </a:lnTo>
                  <a:lnTo>
                    <a:pt x="0" y="467510"/>
                  </a:lnTo>
                  <a:lnTo>
                    <a:pt x="188" y="516400"/>
                  </a:lnTo>
                  <a:lnTo>
                    <a:pt x="1504" y="555828"/>
                  </a:lnTo>
                  <a:lnTo>
                    <a:pt x="12039" y="611703"/>
                  </a:lnTo>
                  <a:lnTo>
                    <a:pt x="46851" y="666346"/>
                  </a:lnTo>
                  <a:lnTo>
                    <a:pt x="101494" y="701157"/>
                  </a:lnTo>
                  <a:lnTo>
                    <a:pt x="157369" y="711693"/>
                  </a:lnTo>
                  <a:lnTo>
                    <a:pt x="196797" y="713010"/>
                  </a:lnTo>
                  <a:lnTo>
                    <a:pt x="245687" y="713198"/>
                  </a:lnTo>
                  <a:lnTo>
                    <a:pt x="4549604" y="713198"/>
                  </a:lnTo>
                  <a:lnTo>
                    <a:pt x="4598495" y="713010"/>
                  </a:lnTo>
                  <a:lnTo>
                    <a:pt x="4637924" y="711693"/>
                  </a:lnTo>
                  <a:lnTo>
                    <a:pt x="4693799" y="701157"/>
                  </a:lnTo>
                  <a:lnTo>
                    <a:pt x="4748442" y="666346"/>
                  </a:lnTo>
                  <a:lnTo>
                    <a:pt x="4783253" y="611703"/>
                  </a:lnTo>
                  <a:lnTo>
                    <a:pt x="4793788" y="555828"/>
                  </a:lnTo>
                  <a:lnTo>
                    <a:pt x="4795105" y="516400"/>
                  </a:lnTo>
                  <a:lnTo>
                    <a:pt x="4795293" y="467510"/>
                  </a:lnTo>
                  <a:lnTo>
                    <a:pt x="4795293" y="245687"/>
                  </a:lnTo>
                  <a:lnTo>
                    <a:pt x="4795105" y="196797"/>
                  </a:lnTo>
                  <a:lnTo>
                    <a:pt x="4793788" y="157369"/>
                  </a:lnTo>
                  <a:lnTo>
                    <a:pt x="4783253" y="101494"/>
                  </a:lnTo>
                  <a:lnTo>
                    <a:pt x="4748442" y="46851"/>
                  </a:lnTo>
                  <a:lnTo>
                    <a:pt x="4693799" y="12039"/>
                  </a:lnTo>
                  <a:lnTo>
                    <a:pt x="4637924" y="1504"/>
                  </a:lnTo>
                  <a:lnTo>
                    <a:pt x="4598495" y="188"/>
                  </a:lnTo>
                  <a:lnTo>
                    <a:pt x="4549604" y="0"/>
                  </a:lnTo>
                  <a:close/>
                </a:path>
              </a:pathLst>
            </a:custGeom>
            <a:solidFill>
              <a:srgbClr val="00A1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2228847" y="6576965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40">
                  <a:moveTo>
                    <a:pt x="245688" y="0"/>
                  </a:moveTo>
                  <a:lnTo>
                    <a:pt x="4549604" y="0"/>
                  </a:lnTo>
                  <a:lnTo>
                    <a:pt x="4598495" y="188"/>
                  </a:lnTo>
                  <a:lnTo>
                    <a:pt x="4637924" y="1504"/>
                  </a:lnTo>
                  <a:lnTo>
                    <a:pt x="4693799" y="12039"/>
                  </a:lnTo>
                  <a:lnTo>
                    <a:pt x="4748442" y="46851"/>
                  </a:lnTo>
                  <a:lnTo>
                    <a:pt x="4783253" y="101494"/>
                  </a:lnTo>
                  <a:lnTo>
                    <a:pt x="4793787" y="157369"/>
                  </a:lnTo>
                  <a:lnTo>
                    <a:pt x="4795104" y="196797"/>
                  </a:lnTo>
                  <a:lnTo>
                    <a:pt x="4795292" y="245688"/>
                  </a:lnTo>
                  <a:lnTo>
                    <a:pt x="4795292" y="467509"/>
                  </a:lnTo>
                  <a:lnTo>
                    <a:pt x="4795104" y="516400"/>
                  </a:lnTo>
                  <a:lnTo>
                    <a:pt x="4793787" y="555828"/>
                  </a:lnTo>
                  <a:lnTo>
                    <a:pt x="4783253" y="611703"/>
                  </a:lnTo>
                  <a:lnTo>
                    <a:pt x="4748442" y="666346"/>
                  </a:lnTo>
                  <a:lnTo>
                    <a:pt x="4693799" y="701158"/>
                  </a:lnTo>
                  <a:lnTo>
                    <a:pt x="4637924" y="711692"/>
                  </a:lnTo>
                  <a:lnTo>
                    <a:pt x="4598495" y="713009"/>
                  </a:lnTo>
                  <a:lnTo>
                    <a:pt x="4549604" y="713197"/>
                  </a:lnTo>
                  <a:lnTo>
                    <a:pt x="245688" y="713197"/>
                  </a:lnTo>
                  <a:lnTo>
                    <a:pt x="196797" y="713009"/>
                  </a:lnTo>
                  <a:lnTo>
                    <a:pt x="157369" y="711692"/>
                  </a:lnTo>
                  <a:lnTo>
                    <a:pt x="101494" y="701158"/>
                  </a:lnTo>
                  <a:lnTo>
                    <a:pt x="46851" y="666346"/>
                  </a:lnTo>
                  <a:lnTo>
                    <a:pt x="12039" y="611703"/>
                  </a:lnTo>
                  <a:lnTo>
                    <a:pt x="1504" y="555828"/>
                  </a:lnTo>
                  <a:lnTo>
                    <a:pt x="188" y="516400"/>
                  </a:lnTo>
                  <a:lnTo>
                    <a:pt x="0" y="467509"/>
                  </a:lnTo>
                  <a:lnTo>
                    <a:pt x="0" y="245688"/>
                  </a:lnTo>
                  <a:lnTo>
                    <a:pt x="188" y="196797"/>
                  </a:lnTo>
                  <a:lnTo>
                    <a:pt x="1504" y="157369"/>
                  </a:lnTo>
                  <a:lnTo>
                    <a:pt x="12039" y="101494"/>
                  </a:lnTo>
                  <a:lnTo>
                    <a:pt x="46851" y="46851"/>
                  </a:lnTo>
                  <a:lnTo>
                    <a:pt x="101494" y="12039"/>
                  </a:lnTo>
                  <a:lnTo>
                    <a:pt x="157369" y="1504"/>
                  </a:lnTo>
                  <a:lnTo>
                    <a:pt x="196797" y="188"/>
                  </a:lnTo>
                  <a:lnTo>
                    <a:pt x="245688" y="0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266418" y="4048402"/>
            <a:ext cx="1079336" cy="26906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1698" kern="0" dirty="0">
                <a:solidFill>
                  <a:sysClr val="windowText" lastClr="000000"/>
                </a:solidFill>
                <a:latin typeface="Arial"/>
                <a:cs typeface="Arial"/>
              </a:rPr>
              <a:t>Root </a:t>
            </a:r>
            <a:r>
              <a:rPr sz="1698" kern="0" spc="49" dirty="0">
                <a:solidFill>
                  <a:sysClr val="windowText" lastClr="000000"/>
                </a:solidFill>
                <a:latin typeface="Arial"/>
                <a:cs typeface="Arial"/>
              </a:rPr>
              <a:t>Node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672597" y="2253447"/>
            <a:ext cx="266850" cy="527153"/>
            <a:chOff x="4406605" y="3716100"/>
            <a:chExt cx="440055" cy="869315"/>
          </a:xfrm>
        </p:grpSpPr>
        <p:sp>
          <p:nvSpPr>
            <p:cNvPr id="27" name="object 27"/>
            <p:cNvSpPr/>
            <p:nvPr/>
          </p:nvSpPr>
          <p:spPr>
            <a:xfrm>
              <a:off x="4626493" y="3716100"/>
              <a:ext cx="0" cy="487045"/>
            </a:xfrm>
            <a:custGeom>
              <a:avLst/>
              <a:gdLst/>
              <a:ahLst/>
              <a:cxnLst/>
              <a:rect l="l" t="t" r="r" b="b"/>
              <a:pathLst>
                <a:path h="487045">
                  <a:moveTo>
                    <a:pt x="0" y="0"/>
                  </a:moveTo>
                  <a:lnTo>
                    <a:pt x="0" y="429268"/>
                  </a:lnTo>
                  <a:lnTo>
                    <a:pt x="0" y="486857"/>
                  </a:lnTo>
                </a:path>
              </a:pathLst>
            </a:custGeom>
            <a:ln w="115179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4406605" y="4145368"/>
              <a:ext cx="440055" cy="440055"/>
            </a:xfrm>
            <a:custGeom>
              <a:avLst/>
              <a:gdLst/>
              <a:ahLst/>
              <a:cxnLst/>
              <a:rect l="l" t="t" r="r" b="b"/>
              <a:pathLst>
                <a:path w="440054" h="440054">
                  <a:moveTo>
                    <a:pt x="439777" y="0"/>
                  </a:moveTo>
                  <a:lnTo>
                    <a:pt x="0" y="0"/>
                  </a:lnTo>
                  <a:lnTo>
                    <a:pt x="219888" y="439777"/>
                  </a:lnTo>
                  <a:lnTo>
                    <a:pt x="439777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2672597" y="3378499"/>
            <a:ext cx="266850" cy="527153"/>
            <a:chOff x="4406605" y="5571394"/>
            <a:chExt cx="440055" cy="869315"/>
          </a:xfrm>
        </p:grpSpPr>
        <p:sp>
          <p:nvSpPr>
            <p:cNvPr id="30" name="object 30"/>
            <p:cNvSpPr/>
            <p:nvPr/>
          </p:nvSpPr>
          <p:spPr>
            <a:xfrm>
              <a:off x="4626493" y="5571394"/>
              <a:ext cx="0" cy="487045"/>
            </a:xfrm>
            <a:custGeom>
              <a:avLst/>
              <a:gdLst/>
              <a:ahLst/>
              <a:cxnLst/>
              <a:rect l="l" t="t" r="r" b="b"/>
              <a:pathLst>
                <a:path h="487045">
                  <a:moveTo>
                    <a:pt x="0" y="0"/>
                  </a:moveTo>
                  <a:lnTo>
                    <a:pt x="0" y="429268"/>
                  </a:lnTo>
                  <a:lnTo>
                    <a:pt x="0" y="486857"/>
                  </a:lnTo>
                </a:path>
              </a:pathLst>
            </a:custGeom>
            <a:ln w="115179">
              <a:solidFill>
                <a:srgbClr val="F8BA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4406605" y="6000662"/>
              <a:ext cx="440055" cy="440055"/>
            </a:xfrm>
            <a:custGeom>
              <a:avLst/>
              <a:gdLst/>
              <a:ahLst/>
              <a:cxnLst/>
              <a:rect l="l" t="t" r="r" b="b"/>
              <a:pathLst>
                <a:path w="440054" h="440054">
                  <a:moveTo>
                    <a:pt x="439777" y="0"/>
                  </a:moveTo>
                  <a:lnTo>
                    <a:pt x="0" y="0"/>
                  </a:lnTo>
                  <a:lnTo>
                    <a:pt x="219888" y="439777"/>
                  </a:lnTo>
                  <a:lnTo>
                    <a:pt x="439777" y="0"/>
                  </a:lnTo>
                  <a:close/>
                </a:path>
              </a:pathLst>
            </a:custGeom>
            <a:solidFill>
              <a:srgbClr val="F8BA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118598" y="5822595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N8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955666" y="5822595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N9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504017" y="5939571"/>
            <a:ext cx="350024" cy="83944"/>
            <a:chOff x="4128604" y="9794792"/>
            <a:chExt cx="577215" cy="138430"/>
          </a:xfrm>
        </p:grpSpPr>
        <p:sp>
          <p:nvSpPr>
            <p:cNvPr id="35" name="object 35"/>
            <p:cNvSpPr/>
            <p:nvPr/>
          </p:nvSpPr>
          <p:spPr>
            <a:xfrm>
              <a:off x="4128604" y="9863900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60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4567067" y="9794792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3859227" y="5822595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N4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375830" y="5939571"/>
            <a:ext cx="350024" cy="83944"/>
            <a:chOff x="5566288" y="9794792"/>
            <a:chExt cx="577215" cy="138430"/>
          </a:xfrm>
        </p:grpSpPr>
        <p:sp>
          <p:nvSpPr>
            <p:cNvPr id="39" name="object 39"/>
            <p:cNvSpPr/>
            <p:nvPr/>
          </p:nvSpPr>
          <p:spPr>
            <a:xfrm>
              <a:off x="5566288" y="9863900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60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6004750" y="9794792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4769991" y="5822595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N5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4286594" y="5939571"/>
            <a:ext cx="350024" cy="83944"/>
            <a:chOff x="7068205" y="9794792"/>
            <a:chExt cx="577215" cy="138430"/>
          </a:xfrm>
        </p:grpSpPr>
        <p:sp>
          <p:nvSpPr>
            <p:cNvPr id="43" name="object 43"/>
            <p:cNvSpPr/>
            <p:nvPr/>
          </p:nvSpPr>
          <p:spPr>
            <a:xfrm>
              <a:off x="7068205" y="9863900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7506667" y="9794792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5680755" y="5822595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N2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5197358" y="5939571"/>
            <a:ext cx="350024" cy="83944"/>
            <a:chOff x="8570122" y="9794792"/>
            <a:chExt cx="577215" cy="138430"/>
          </a:xfrm>
        </p:grpSpPr>
        <p:sp>
          <p:nvSpPr>
            <p:cNvPr id="47" name="object 47"/>
            <p:cNvSpPr/>
            <p:nvPr/>
          </p:nvSpPr>
          <p:spPr>
            <a:xfrm>
              <a:off x="8570122" y="9863900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9008585" y="9794792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6591520" y="5822595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N6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6108122" y="5939571"/>
            <a:ext cx="350024" cy="83944"/>
            <a:chOff x="10072040" y="9794792"/>
            <a:chExt cx="577215" cy="138430"/>
          </a:xfrm>
        </p:grpSpPr>
        <p:sp>
          <p:nvSpPr>
            <p:cNvPr id="51" name="object 51"/>
            <p:cNvSpPr/>
            <p:nvPr/>
          </p:nvSpPr>
          <p:spPr>
            <a:xfrm>
              <a:off x="10072040" y="9863900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10510507" y="9794792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7500878" y="5822595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N7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7017485" y="5939571"/>
            <a:ext cx="350024" cy="83944"/>
            <a:chOff x="11571647" y="9794792"/>
            <a:chExt cx="577215" cy="138430"/>
          </a:xfrm>
        </p:grpSpPr>
        <p:sp>
          <p:nvSpPr>
            <p:cNvPr id="55" name="object 55"/>
            <p:cNvSpPr/>
            <p:nvPr/>
          </p:nvSpPr>
          <p:spPr>
            <a:xfrm>
              <a:off x="11571647" y="9863900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12010105" y="9794792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8410242" y="5822595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N3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7926843" y="5939571"/>
            <a:ext cx="350024" cy="83944"/>
            <a:chOff x="13071245" y="9794792"/>
            <a:chExt cx="577215" cy="138430"/>
          </a:xfrm>
        </p:grpSpPr>
        <p:sp>
          <p:nvSpPr>
            <p:cNvPr id="59" name="object 59"/>
            <p:cNvSpPr/>
            <p:nvPr/>
          </p:nvSpPr>
          <p:spPr>
            <a:xfrm>
              <a:off x="13071245" y="9863900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13509713" y="9794792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9234159" y="5822595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N1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8750761" y="5939571"/>
            <a:ext cx="350024" cy="83944"/>
            <a:chOff x="14429948" y="9794792"/>
            <a:chExt cx="577215" cy="138430"/>
          </a:xfrm>
        </p:grpSpPr>
        <p:sp>
          <p:nvSpPr>
            <p:cNvPr id="63" name="object 63"/>
            <p:cNvSpPr/>
            <p:nvPr/>
          </p:nvSpPr>
          <p:spPr>
            <a:xfrm>
              <a:off x="14429948" y="9863900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14868406" y="9794792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0447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700231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515601">
              <a:spcBef>
                <a:spcPts val="76"/>
              </a:spcBef>
            </a:pPr>
            <a:r>
              <a:rPr sz="4487" spc="-12" dirty="0"/>
              <a:t>What</a:t>
            </a:r>
            <a:r>
              <a:rPr sz="4487" spc="-293" dirty="0"/>
              <a:t> </a:t>
            </a:r>
            <a:r>
              <a:rPr sz="4487" spc="-176" dirty="0"/>
              <a:t>is a </a:t>
            </a:r>
            <a:r>
              <a:rPr sz="4487" spc="-643" dirty="0"/>
              <a:t>T</a:t>
            </a:r>
            <a:r>
              <a:rPr sz="4487" spc="-276" dirty="0"/>
              <a:t>r</a:t>
            </a:r>
            <a:r>
              <a:rPr sz="4487" spc="-200" dirty="0"/>
              <a:t>ee?</a:t>
            </a:r>
            <a:endParaRPr sz="4487"/>
          </a:p>
        </p:txBody>
      </p:sp>
      <p:sp>
        <p:nvSpPr>
          <p:cNvPr id="4" name="object 4"/>
          <p:cNvSpPr txBox="1"/>
          <p:nvPr/>
        </p:nvSpPr>
        <p:spPr>
          <a:xfrm>
            <a:off x="1911740" y="1317622"/>
            <a:ext cx="8393252" cy="496880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 marR="3081" defTabSz="554492">
              <a:lnSpc>
                <a:spcPct val="113500"/>
              </a:lnSpc>
              <a:spcBef>
                <a:spcPts val="58"/>
              </a:spcBef>
            </a:pP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395" kern="0" spc="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tree</a:t>
            </a:r>
            <a:r>
              <a:rPr sz="1395" kern="0" spc="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395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395" kern="0" spc="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nonlinear</a:t>
            </a:r>
            <a:r>
              <a:rPr sz="1395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395" kern="0" spc="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structure</a:t>
            </a:r>
            <a:r>
              <a:rPr sz="1395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1395" kern="0" spc="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spc="-6" dirty="0">
                <a:solidFill>
                  <a:srgbClr val="FFFFFF"/>
                </a:solidFill>
                <a:latin typeface="Arial"/>
                <a:cs typeface="Arial"/>
              </a:rPr>
              <a:t>hierarchical</a:t>
            </a:r>
            <a:r>
              <a:rPr sz="1395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relationships</a:t>
            </a:r>
            <a:r>
              <a:rPr sz="1395" kern="0" spc="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1395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sz="1395" kern="0" spc="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elements</a:t>
            </a:r>
            <a:r>
              <a:rPr sz="1395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spc="30" dirty="0">
                <a:solidFill>
                  <a:srgbClr val="FFFFFF"/>
                </a:solidFill>
                <a:latin typeface="Arial"/>
                <a:cs typeface="Arial"/>
              </a:rPr>
              <a:t>without</a:t>
            </a:r>
            <a:r>
              <a:rPr sz="1395" kern="0" spc="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having</a:t>
            </a:r>
            <a:r>
              <a:rPr sz="1395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spc="-15" dirty="0">
                <a:solidFill>
                  <a:srgbClr val="FFFFFF"/>
                </a:solidFill>
                <a:latin typeface="Arial"/>
                <a:cs typeface="Arial"/>
              </a:rPr>
              <a:t>any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cycle,</a:t>
            </a:r>
            <a:r>
              <a:rPr sz="1395" kern="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spc="49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1395" kern="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395" kern="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spc="-6" dirty="0">
                <a:solidFill>
                  <a:srgbClr val="FFFFFF"/>
                </a:solidFill>
                <a:latin typeface="Arial"/>
                <a:cs typeface="Arial"/>
              </a:rPr>
              <a:t>basically</a:t>
            </a:r>
            <a:r>
              <a:rPr sz="1395" kern="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reversed</a:t>
            </a:r>
            <a:r>
              <a:rPr sz="1395" kern="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1395" kern="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395" kern="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real</a:t>
            </a:r>
            <a:r>
              <a:rPr sz="1395" kern="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life</a:t>
            </a:r>
            <a:r>
              <a:rPr sz="1395" kern="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spc="-6" dirty="0">
                <a:solidFill>
                  <a:srgbClr val="FFFFFF"/>
                </a:solidFill>
                <a:latin typeface="Arial"/>
                <a:cs typeface="Arial"/>
              </a:rPr>
              <a:t>tree.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010023" y="1977464"/>
            <a:ext cx="469779" cy="470164"/>
            <a:chOff x="9910268" y="3260984"/>
            <a:chExt cx="774700" cy="775335"/>
          </a:xfrm>
        </p:grpSpPr>
        <p:sp>
          <p:nvSpPr>
            <p:cNvPr id="6" name="object 6"/>
            <p:cNvSpPr/>
            <p:nvPr/>
          </p:nvSpPr>
          <p:spPr>
            <a:xfrm>
              <a:off x="9931223" y="3281939"/>
              <a:ext cx="732790" cy="733425"/>
            </a:xfrm>
            <a:custGeom>
              <a:avLst/>
              <a:gdLst/>
              <a:ahLst/>
              <a:cxnLst/>
              <a:rect l="l" t="t" r="r" b="b"/>
              <a:pathLst>
                <a:path w="732790" h="733425">
                  <a:moveTo>
                    <a:pt x="387840" y="0"/>
                  </a:moveTo>
                  <a:lnTo>
                    <a:pt x="344532" y="0"/>
                  </a:lnTo>
                  <a:lnTo>
                    <a:pt x="301467" y="5091"/>
                  </a:lnTo>
                  <a:lnTo>
                    <a:pt x="259131" y="15273"/>
                  </a:lnTo>
                  <a:lnTo>
                    <a:pt x="218011" y="30546"/>
                  </a:lnTo>
                  <a:lnTo>
                    <a:pt x="178592" y="50911"/>
                  </a:lnTo>
                  <a:lnTo>
                    <a:pt x="141361" y="76366"/>
                  </a:lnTo>
                  <a:lnTo>
                    <a:pt x="106804" y="106913"/>
                  </a:lnTo>
                  <a:lnTo>
                    <a:pt x="76288" y="141506"/>
                  </a:lnTo>
                  <a:lnTo>
                    <a:pt x="50859" y="178775"/>
                  </a:lnTo>
                  <a:lnTo>
                    <a:pt x="30515" y="218234"/>
                  </a:lnTo>
                  <a:lnTo>
                    <a:pt x="15257" y="259396"/>
                  </a:lnTo>
                  <a:lnTo>
                    <a:pt x="5085" y="301775"/>
                  </a:lnTo>
                  <a:lnTo>
                    <a:pt x="0" y="344884"/>
                  </a:lnTo>
                  <a:lnTo>
                    <a:pt x="0" y="388236"/>
                  </a:lnTo>
                  <a:lnTo>
                    <a:pt x="5085" y="431345"/>
                  </a:lnTo>
                  <a:lnTo>
                    <a:pt x="15257" y="473724"/>
                  </a:lnTo>
                  <a:lnTo>
                    <a:pt x="30515" y="514886"/>
                  </a:lnTo>
                  <a:lnTo>
                    <a:pt x="50859" y="554345"/>
                  </a:lnTo>
                  <a:lnTo>
                    <a:pt x="76288" y="591615"/>
                  </a:lnTo>
                  <a:lnTo>
                    <a:pt x="106804" y="626207"/>
                  </a:lnTo>
                  <a:lnTo>
                    <a:pt x="141361" y="656754"/>
                  </a:lnTo>
                  <a:lnTo>
                    <a:pt x="178592" y="682209"/>
                  </a:lnTo>
                  <a:lnTo>
                    <a:pt x="218011" y="702574"/>
                  </a:lnTo>
                  <a:lnTo>
                    <a:pt x="259131" y="717847"/>
                  </a:lnTo>
                  <a:lnTo>
                    <a:pt x="301467" y="728029"/>
                  </a:lnTo>
                  <a:lnTo>
                    <a:pt x="344532" y="733121"/>
                  </a:lnTo>
                  <a:lnTo>
                    <a:pt x="387840" y="733121"/>
                  </a:lnTo>
                  <a:lnTo>
                    <a:pt x="430904" y="728029"/>
                  </a:lnTo>
                  <a:lnTo>
                    <a:pt x="473240" y="717847"/>
                  </a:lnTo>
                  <a:lnTo>
                    <a:pt x="514360" y="702574"/>
                  </a:lnTo>
                  <a:lnTo>
                    <a:pt x="553778" y="682209"/>
                  </a:lnTo>
                  <a:lnTo>
                    <a:pt x="591008" y="656754"/>
                  </a:lnTo>
                  <a:lnTo>
                    <a:pt x="625565" y="626207"/>
                  </a:lnTo>
                  <a:lnTo>
                    <a:pt x="656082" y="591615"/>
                  </a:lnTo>
                  <a:lnTo>
                    <a:pt x="681514" y="554345"/>
                  </a:lnTo>
                  <a:lnTo>
                    <a:pt x="701859" y="514886"/>
                  </a:lnTo>
                  <a:lnTo>
                    <a:pt x="717117" y="473724"/>
                  </a:lnTo>
                  <a:lnTo>
                    <a:pt x="727290" y="431345"/>
                  </a:lnTo>
                  <a:lnTo>
                    <a:pt x="732376" y="388236"/>
                  </a:lnTo>
                  <a:lnTo>
                    <a:pt x="732376" y="344884"/>
                  </a:lnTo>
                  <a:lnTo>
                    <a:pt x="727290" y="301775"/>
                  </a:lnTo>
                  <a:lnTo>
                    <a:pt x="717117" y="259396"/>
                  </a:lnTo>
                  <a:lnTo>
                    <a:pt x="701859" y="218234"/>
                  </a:lnTo>
                  <a:lnTo>
                    <a:pt x="681514" y="178775"/>
                  </a:lnTo>
                  <a:lnTo>
                    <a:pt x="656082" y="141506"/>
                  </a:lnTo>
                  <a:lnTo>
                    <a:pt x="625565" y="106913"/>
                  </a:lnTo>
                  <a:lnTo>
                    <a:pt x="591008" y="76366"/>
                  </a:lnTo>
                  <a:lnTo>
                    <a:pt x="553778" y="50911"/>
                  </a:lnTo>
                  <a:lnTo>
                    <a:pt x="514360" y="30546"/>
                  </a:lnTo>
                  <a:lnTo>
                    <a:pt x="473240" y="15273"/>
                  </a:lnTo>
                  <a:lnTo>
                    <a:pt x="430904" y="5091"/>
                  </a:lnTo>
                  <a:lnTo>
                    <a:pt x="387840" y="0"/>
                  </a:lnTo>
                  <a:close/>
                </a:path>
              </a:pathLst>
            </a:custGeom>
            <a:solidFill>
              <a:srgbClr val="73FDEA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9931223" y="3281939"/>
              <a:ext cx="732790" cy="733425"/>
            </a:xfrm>
            <a:custGeom>
              <a:avLst/>
              <a:gdLst/>
              <a:ahLst/>
              <a:cxnLst/>
              <a:rect l="l" t="t" r="r" b="b"/>
              <a:pathLst>
                <a:path w="732790" h="733425">
                  <a:moveTo>
                    <a:pt x="625570" y="106913"/>
                  </a:moveTo>
                  <a:lnTo>
                    <a:pt x="656085" y="141505"/>
                  </a:lnTo>
                  <a:lnTo>
                    <a:pt x="681515" y="178774"/>
                  </a:lnTo>
                  <a:lnTo>
                    <a:pt x="701858" y="218233"/>
                  </a:lnTo>
                  <a:lnTo>
                    <a:pt x="717116" y="259396"/>
                  </a:lnTo>
                  <a:lnTo>
                    <a:pt x="727288" y="301775"/>
                  </a:lnTo>
                  <a:lnTo>
                    <a:pt x="732374" y="344884"/>
                  </a:lnTo>
                  <a:lnTo>
                    <a:pt x="732374" y="388236"/>
                  </a:lnTo>
                  <a:lnTo>
                    <a:pt x="727288" y="431345"/>
                  </a:lnTo>
                  <a:lnTo>
                    <a:pt x="717116" y="473724"/>
                  </a:lnTo>
                  <a:lnTo>
                    <a:pt x="701858" y="514886"/>
                  </a:lnTo>
                  <a:lnTo>
                    <a:pt x="681515" y="554345"/>
                  </a:lnTo>
                  <a:lnTo>
                    <a:pt x="656085" y="591615"/>
                  </a:lnTo>
                  <a:lnTo>
                    <a:pt x="625570" y="626207"/>
                  </a:lnTo>
                  <a:lnTo>
                    <a:pt x="591012" y="656754"/>
                  </a:lnTo>
                  <a:lnTo>
                    <a:pt x="553781" y="682209"/>
                  </a:lnTo>
                  <a:lnTo>
                    <a:pt x="514362" y="702574"/>
                  </a:lnTo>
                  <a:lnTo>
                    <a:pt x="473242" y="717847"/>
                  </a:lnTo>
                  <a:lnTo>
                    <a:pt x="430906" y="728029"/>
                  </a:lnTo>
                  <a:lnTo>
                    <a:pt x="387841" y="733120"/>
                  </a:lnTo>
                  <a:lnTo>
                    <a:pt x="344533" y="733120"/>
                  </a:lnTo>
                  <a:lnTo>
                    <a:pt x="301468" y="728029"/>
                  </a:lnTo>
                  <a:lnTo>
                    <a:pt x="259132" y="717847"/>
                  </a:lnTo>
                  <a:lnTo>
                    <a:pt x="218011" y="702574"/>
                  </a:lnTo>
                  <a:lnTo>
                    <a:pt x="178592" y="682209"/>
                  </a:lnTo>
                  <a:lnTo>
                    <a:pt x="141361" y="656754"/>
                  </a:lnTo>
                  <a:lnTo>
                    <a:pt x="106804" y="626207"/>
                  </a:lnTo>
                  <a:lnTo>
                    <a:pt x="76288" y="591615"/>
                  </a:lnTo>
                  <a:lnTo>
                    <a:pt x="50859" y="554345"/>
                  </a:lnTo>
                  <a:lnTo>
                    <a:pt x="30515" y="514886"/>
                  </a:lnTo>
                  <a:lnTo>
                    <a:pt x="15257" y="473724"/>
                  </a:lnTo>
                  <a:lnTo>
                    <a:pt x="5085" y="431345"/>
                  </a:lnTo>
                  <a:lnTo>
                    <a:pt x="0" y="388236"/>
                  </a:lnTo>
                  <a:lnTo>
                    <a:pt x="0" y="344884"/>
                  </a:lnTo>
                  <a:lnTo>
                    <a:pt x="5085" y="301775"/>
                  </a:lnTo>
                  <a:lnTo>
                    <a:pt x="15257" y="259396"/>
                  </a:lnTo>
                  <a:lnTo>
                    <a:pt x="30515" y="218233"/>
                  </a:lnTo>
                  <a:lnTo>
                    <a:pt x="50859" y="178774"/>
                  </a:lnTo>
                  <a:lnTo>
                    <a:pt x="76288" y="141505"/>
                  </a:lnTo>
                  <a:lnTo>
                    <a:pt x="106804" y="106913"/>
                  </a:lnTo>
                  <a:lnTo>
                    <a:pt x="141361" y="76366"/>
                  </a:lnTo>
                  <a:lnTo>
                    <a:pt x="178592" y="50910"/>
                  </a:lnTo>
                  <a:lnTo>
                    <a:pt x="218011" y="30546"/>
                  </a:lnTo>
                  <a:lnTo>
                    <a:pt x="259132" y="15273"/>
                  </a:lnTo>
                  <a:lnTo>
                    <a:pt x="301468" y="5091"/>
                  </a:lnTo>
                  <a:lnTo>
                    <a:pt x="344533" y="0"/>
                  </a:lnTo>
                  <a:lnTo>
                    <a:pt x="387841" y="0"/>
                  </a:lnTo>
                  <a:lnTo>
                    <a:pt x="430906" y="5091"/>
                  </a:lnTo>
                  <a:lnTo>
                    <a:pt x="473242" y="15273"/>
                  </a:lnTo>
                  <a:lnTo>
                    <a:pt x="514362" y="30546"/>
                  </a:lnTo>
                  <a:lnTo>
                    <a:pt x="553781" y="50910"/>
                  </a:lnTo>
                  <a:lnTo>
                    <a:pt x="591012" y="76366"/>
                  </a:lnTo>
                  <a:lnTo>
                    <a:pt x="625570" y="106913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135642" y="2102200"/>
            <a:ext cx="218332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 defTabSz="554492">
              <a:spcBef>
                <a:spcPts val="67"/>
              </a:spcBef>
            </a:pPr>
            <a:r>
              <a:rPr sz="1243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N1</a:t>
            </a:r>
            <a:endParaRPr sz="1243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355558" y="3407883"/>
            <a:ext cx="471319" cy="471319"/>
            <a:chOff x="12129155" y="5619851"/>
            <a:chExt cx="777240" cy="777240"/>
          </a:xfrm>
        </p:grpSpPr>
        <p:sp>
          <p:nvSpPr>
            <p:cNvPr id="10" name="object 10"/>
            <p:cNvSpPr/>
            <p:nvPr/>
          </p:nvSpPr>
          <p:spPr>
            <a:xfrm>
              <a:off x="12150113" y="5640807"/>
              <a:ext cx="735330" cy="735330"/>
            </a:xfrm>
            <a:custGeom>
              <a:avLst/>
              <a:gdLst/>
              <a:ahLst/>
              <a:cxnLst/>
              <a:rect l="l" t="t" r="r" b="b"/>
              <a:pathLst>
                <a:path w="735329" h="735329">
                  <a:moveTo>
                    <a:pt x="389204" y="0"/>
                  </a:moveTo>
                  <a:lnTo>
                    <a:pt x="345743" y="0"/>
                  </a:lnTo>
                  <a:lnTo>
                    <a:pt x="302526" y="5103"/>
                  </a:lnTo>
                  <a:lnTo>
                    <a:pt x="260041" y="15311"/>
                  </a:lnTo>
                  <a:lnTo>
                    <a:pt x="218776" y="30623"/>
                  </a:lnTo>
                  <a:lnTo>
                    <a:pt x="179218" y="51038"/>
                  </a:lnTo>
                  <a:lnTo>
                    <a:pt x="141856" y="76558"/>
                  </a:lnTo>
                  <a:lnTo>
                    <a:pt x="107178" y="107181"/>
                  </a:lnTo>
                  <a:lnTo>
                    <a:pt x="76555" y="141860"/>
                  </a:lnTo>
                  <a:lnTo>
                    <a:pt x="51037" y="179222"/>
                  </a:lnTo>
                  <a:lnTo>
                    <a:pt x="30622" y="218780"/>
                  </a:lnTo>
                  <a:lnTo>
                    <a:pt x="15311" y="260046"/>
                  </a:lnTo>
                  <a:lnTo>
                    <a:pt x="5103" y="302531"/>
                  </a:lnTo>
                  <a:lnTo>
                    <a:pt x="0" y="345748"/>
                  </a:lnTo>
                  <a:lnTo>
                    <a:pt x="0" y="389209"/>
                  </a:lnTo>
                  <a:lnTo>
                    <a:pt x="5103" y="432426"/>
                  </a:lnTo>
                  <a:lnTo>
                    <a:pt x="15311" y="474911"/>
                  </a:lnTo>
                  <a:lnTo>
                    <a:pt x="30622" y="516176"/>
                  </a:lnTo>
                  <a:lnTo>
                    <a:pt x="51037" y="555734"/>
                  </a:lnTo>
                  <a:lnTo>
                    <a:pt x="76555" y="593097"/>
                  </a:lnTo>
                  <a:lnTo>
                    <a:pt x="107178" y="627776"/>
                  </a:lnTo>
                  <a:lnTo>
                    <a:pt x="141856" y="658400"/>
                  </a:lnTo>
                  <a:lnTo>
                    <a:pt x="179218" y="683919"/>
                  </a:lnTo>
                  <a:lnTo>
                    <a:pt x="218776" y="704334"/>
                  </a:lnTo>
                  <a:lnTo>
                    <a:pt x="260041" y="719646"/>
                  </a:lnTo>
                  <a:lnTo>
                    <a:pt x="302526" y="729854"/>
                  </a:lnTo>
                  <a:lnTo>
                    <a:pt x="345743" y="734958"/>
                  </a:lnTo>
                  <a:lnTo>
                    <a:pt x="389204" y="734958"/>
                  </a:lnTo>
                  <a:lnTo>
                    <a:pt x="432421" y="729854"/>
                  </a:lnTo>
                  <a:lnTo>
                    <a:pt x="474906" y="719646"/>
                  </a:lnTo>
                  <a:lnTo>
                    <a:pt x="516171" y="704334"/>
                  </a:lnTo>
                  <a:lnTo>
                    <a:pt x="555729" y="683919"/>
                  </a:lnTo>
                  <a:lnTo>
                    <a:pt x="593091" y="658400"/>
                  </a:lnTo>
                  <a:lnTo>
                    <a:pt x="627769" y="627776"/>
                  </a:lnTo>
                  <a:lnTo>
                    <a:pt x="658394" y="593097"/>
                  </a:lnTo>
                  <a:lnTo>
                    <a:pt x="683914" y="555734"/>
                  </a:lnTo>
                  <a:lnTo>
                    <a:pt x="704330" y="516176"/>
                  </a:lnTo>
                  <a:lnTo>
                    <a:pt x="719643" y="474911"/>
                  </a:lnTo>
                  <a:lnTo>
                    <a:pt x="729851" y="432426"/>
                  </a:lnTo>
                  <a:lnTo>
                    <a:pt x="734955" y="389209"/>
                  </a:lnTo>
                  <a:lnTo>
                    <a:pt x="734955" y="345748"/>
                  </a:lnTo>
                  <a:lnTo>
                    <a:pt x="729851" y="302531"/>
                  </a:lnTo>
                  <a:lnTo>
                    <a:pt x="719643" y="260046"/>
                  </a:lnTo>
                  <a:lnTo>
                    <a:pt x="704330" y="218780"/>
                  </a:lnTo>
                  <a:lnTo>
                    <a:pt x="683914" y="179222"/>
                  </a:lnTo>
                  <a:lnTo>
                    <a:pt x="658394" y="141860"/>
                  </a:lnTo>
                  <a:lnTo>
                    <a:pt x="627769" y="107181"/>
                  </a:lnTo>
                  <a:lnTo>
                    <a:pt x="593091" y="76558"/>
                  </a:lnTo>
                  <a:lnTo>
                    <a:pt x="555729" y="51038"/>
                  </a:lnTo>
                  <a:lnTo>
                    <a:pt x="516171" y="30623"/>
                  </a:lnTo>
                  <a:lnTo>
                    <a:pt x="474906" y="15311"/>
                  </a:lnTo>
                  <a:lnTo>
                    <a:pt x="432421" y="5103"/>
                  </a:lnTo>
                  <a:lnTo>
                    <a:pt x="389204" y="0"/>
                  </a:lnTo>
                  <a:close/>
                </a:path>
              </a:pathLst>
            </a:custGeom>
            <a:solidFill>
              <a:srgbClr val="73FDEA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12150110" y="5640806"/>
              <a:ext cx="735330" cy="735330"/>
            </a:xfrm>
            <a:custGeom>
              <a:avLst/>
              <a:gdLst/>
              <a:ahLst/>
              <a:cxnLst/>
              <a:rect l="l" t="t" r="r" b="b"/>
              <a:pathLst>
                <a:path w="735329" h="735329">
                  <a:moveTo>
                    <a:pt x="627777" y="107181"/>
                  </a:moveTo>
                  <a:lnTo>
                    <a:pt x="658400" y="141860"/>
                  </a:lnTo>
                  <a:lnTo>
                    <a:pt x="683919" y="179222"/>
                  </a:lnTo>
                  <a:lnTo>
                    <a:pt x="704334" y="218780"/>
                  </a:lnTo>
                  <a:lnTo>
                    <a:pt x="719646" y="260046"/>
                  </a:lnTo>
                  <a:lnTo>
                    <a:pt x="729854" y="302531"/>
                  </a:lnTo>
                  <a:lnTo>
                    <a:pt x="734958" y="345748"/>
                  </a:lnTo>
                  <a:lnTo>
                    <a:pt x="734958" y="389209"/>
                  </a:lnTo>
                  <a:lnTo>
                    <a:pt x="729854" y="432426"/>
                  </a:lnTo>
                  <a:lnTo>
                    <a:pt x="719646" y="474911"/>
                  </a:lnTo>
                  <a:lnTo>
                    <a:pt x="704334" y="516177"/>
                  </a:lnTo>
                  <a:lnTo>
                    <a:pt x="683919" y="555735"/>
                  </a:lnTo>
                  <a:lnTo>
                    <a:pt x="658400" y="593097"/>
                  </a:lnTo>
                  <a:lnTo>
                    <a:pt x="627777" y="627777"/>
                  </a:lnTo>
                  <a:lnTo>
                    <a:pt x="593097" y="658400"/>
                  </a:lnTo>
                  <a:lnTo>
                    <a:pt x="555735" y="683919"/>
                  </a:lnTo>
                  <a:lnTo>
                    <a:pt x="516177" y="704335"/>
                  </a:lnTo>
                  <a:lnTo>
                    <a:pt x="474911" y="719646"/>
                  </a:lnTo>
                  <a:lnTo>
                    <a:pt x="432426" y="729854"/>
                  </a:lnTo>
                  <a:lnTo>
                    <a:pt x="389209" y="734958"/>
                  </a:lnTo>
                  <a:lnTo>
                    <a:pt x="345748" y="734958"/>
                  </a:lnTo>
                  <a:lnTo>
                    <a:pt x="302531" y="729854"/>
                  </a:lnTo>
                  <a:lnTo>
                    <a:pt x="260046" y="719646"/>
                  </a:lnTo>
                  <a:lnTo>
                    <a:pt x="218780" y="704335"/>
                  </a:lnTo>
                  <a:lnTo>
                    <a:pt x="179222" y="683919"/>
                  </a:lnTo>
                  <a:lnTo>
                    <a:pt x="141860" y="658400"/>
                  </a:lnTo>
                  <a:lnTo>
                    <a:pt x="107181" y="627777"/>
                  </a:lnTo>
                  <a:lnTo>
                    <a:pt x="76557" y="593097"/>
                  </a:lnTo>
                  <a:lnTo>
                    <a:pt x="51038" y="555735"/>
                  </a:lnTo>
                  <a:lnTo>
                    <a:pt x="30623" y="516177"/>
                  </a:lnTo>
                  <a:lnTo>
                    <a:pt x="15311" y="474911"/>
                  </a:lnTo>
                  <a:lnTo>
                    <a:pt x="5103" y="432426"/>
                  </a:lnTo>
                  <a:lnTo>
                    <a:pt x="0" y="389209"/>
                  </a:lnTo>
                  <a:lnTo>
                    <a:pt x="0" y="345748"/>
                  </a:lnTo>
                  <a:lnTo>
                    <a:pt x="5103" y="302531"/>
                  </a:lnTo>
                  <a:lnTo>
                    <a:pt x="15311" y="260046"/>
                  </a:lnTo>
                  <a:lnTo>
                    <a:pt x="30623" y="218780"/>
                  </a:lnTo>
                  <a:lnTo>
                    <a:pt x="51038" y="179222"/>
                  </a:lnTo>
                  <a:lnTo>
                    <a:pt x="76557" y="141860"/>
                  </a:lnTo>
                  <a:lnTo>
                    <a:pt x="107181" y="107181"/>
                  </a:lnTo>
                  <a:lnTo>
                    <a:pt x="141860" y="76557"/>
                  </a:lnTo>
                  <a:lnTo>
                    <a:pt x="179222" y="51038"/>
                  </a:lnTo>
                  <a:lnTo>
                    <a:pt x="218780" y="30623"/>
                  </a:lnTo>
                  <a:lnTo>
                    <a:pt x="260046" y="15311"/>
                  </a:lnTo>
                  <a:lnTo>
                    <a:pt x="302531" y="5103"/>
                  </a:lnTo>
                  <a:lnTo>
                    <a:pt x="345748" y="0"/>
                  </a:lnTo>
                  <a:lnTo>
                    <a:pt x="389209" y="0"/>
                  </a:lnTo>
                  <a:lnTo>
                    <a:pt x="432426" y="5103"/>
                  </a:lnTo>
                  <a:lnTo>
                    <a:pt x="474911" y="15311"/>
                  </a:lnTo>
                  <a:lnTo>
                    <a:pt x="516177" y="30623"/>
                  </a:lnTo>
                  <a:lnTo>
                    <a:pt x="555735" y="51038"/>
                  </a:lnTo>
                  <a:lnTo>
                    <a:pt x="593097" y="76557"/>
                  </a:lnTo>
                  <a:lnTo>
                    <a:pt x="627777" y="107181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481969" y="3532619"/>
            <a:ext cx="218332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 defTabSz="554492">
              <a:spcBef>
                <a:spcPts val="67"/>
              </a:spcBef>
            </a:pPr>
            <a:r>
              <a:rPr sz="1243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N6</a:t>
            </a:r>
            <a:endParaRPr sz="1243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364377" y="2640199"/>
            <a:ext cx="2095136" cy="835590"/>
            <a:chOff x="8845549" y="4353883"/>
            <a:chExt cx="3455035" cy="1377950"/>
          </a:xfrm>
        </p:grpSpPr>
        <p:sp>
          <p:nvSpPr>
            <p:cNvPr id="14" name="object 14"/>
            <p:cNvSpPr/>
            <p:nvPr/>
          </p:nvSpPr>
          <p:spPr>
            <a:xfrm>
              <a:off x="8866503" y="4374838"/>
              <a:ext cx="732790" cy="733425"/>
            </a:xfrm>
            <a:custGeom>
              <a:avLst/>
              <a:gdLst/>
              <a:ahLst/>
              <a:cxnLst/>
              <a:rect l="l" t="t" r="r" b="b"/>
              <a:pathLst>
                <a:path w="732790" h="733425">
                  <a:moveTo>
                    <a:pt x="387841" y="0"/>
                  </a:moveTo>
                  <a:lnTo>
                    <a:pt x="344533" y="0"/>
                  </a:lnTo>
                  <a:lnTo>
                    <a:pt x="301468" y="5091"/>
                  </a:lnTo>
                  <a:lnTo>
                    <a:pt x="259132" y="15273"/>
                  </a:lnTo>
                  <a:lnTo>
                    <a:pt x="218011" y="30546"/>
                  </a:lnTo>
                  <a:lnTo>
                    <a:pt x="178592" y="50911"/>
                  </a:lnTo>
                  <a:lnTo>
                    <a:pt x="141361" y="76366"/>
                  </a:lnTo>
                  <a:lnTo>
                    <a:pt x="106804" y="106913"/>
                  </a:lnTo>
                  <a:lnTo>
                    <a:pt x="76288" y="141506"/>
                  </a:lnTo>
                  <a:lnTo>
                    <a:pt x="50859" y="178775"/>
                  </a:lnTo>
                  <a:lnTo>
                    <a:pt x="30515" y="218234"/>
                  </a:lnTo>
                  <a:lnTo>
                    <a:pt x="15257" y="259396"/>
                  </a:lnTo>
                  <a:lnTo>
                    <a:pt x="5085" y="301775"/>
                  </a:lnTo>
                  <a:lnTo>
                    <a:pt x="0" y="344884"/>
                  </a:lnTo>
                  <a:lnTo>
                    <a:pt x="0" y="388236"/>
                  </a:lnTo>
                  <a:lnTo>
                    <a:pt x="5085" y="431345"/>
                  </a:lnTo>
                  <a:lnTo>
                    <a:pt x="15257" y="473724"/>
                  </a:lnTo>
                  <a:lnTo>
                    <a:pt x="30515" y="514886"/>
                  </a:lnTo>
                  <a:lnTo>
                    <a:pt x="50859" y="554345"/>
                  </a:lnTo>
                  <a:lnTo>
                    <a:pt x="76288" y="591615"/>
                  </a:lnTo>
                  <a:lnTo>
                    <a:pt x="106804" y="626207"/>
                  </a:lnTo>
                  <a:lnTo>
                    <a:pt x="141361" y="656754"/>
                  </a:lnTo>
                  <a:lnTo>
                    <a:pt x="178592" y="682209"/>
                  </a:lnTo>
                  <a:lnTo>
                    <a:pt x="218011" y="702574"/>
                  </a:lnTo>
                  <a:lnTo>
                    <a:pt x="259132" y="717847"/>
                  </a:lnTo>
                  <a:lnTo>
                    <a:pt x="301468" y="728029"/>
                  </a:lnTo>
                  <a:lnTo>
                    <a:pt x="344533" y="733121"/>
                  </a:lnTo>
                  <a:lnTo>
                    <a:pt x="387841" y="733121"/>
                  </a:lnTo>
                  <a:lnTo>
                    <a:pt x="430906" y="728029"/>
                  </a:lnTo>
                  <a:lnTo>
                    <a:pt x="473242" y="717847"/>
                  </a:lnTo>
                  <a:lnTo>
                    <a:pt x="514362" y="702574"/>
                  </a:lnTo>
                  <a:lnTo>
                    <a:pt x="553781" y="682209"/>
                  </a:lnTo>
                  <a:lnTo>
                    <a:pt x="591013" y="656754"/>
                  </a:lnTo>
                  <a:lnTo>
                    <a:pt x="625570" y="626207"/>
                  </a:lnTo>
                  <a:lnTo>
                    <a:pt x="656086" y="591615"/>
                  </a:lnTo>
                  <a:lnTo>
                    <a:pt x="681515" y="554345"/>
                  </a:lnTo>
                  <a:lnTo>
                    <a:pt x="701859" y="514886"/>
                  </a:lnTo>
                  <a:lnTo>
                    <a:pt x="717117" y="473724"/>
                  </a:lnTo>
                  <a:lnTo>
                    <a:pt x="727288" y="431345"/>
                  </a:lnTo>
                  <a:lnTo>
                    <a:pt x="732374" y="388236"/>
                  </a:lnTo>
                  <a:lnTo>
                    <a:pt x="732374" y="344884"/>
                  </a:lnTo>
                  <a:lnTo>
                    <a:pt x="727288" y="301775"/>
                  </a:lnTo>
                  <a:lnTo>
                    <a:pt x="717117" y="259396"/>
                  </a:lnTo>
                  <a:lnTo>
                    <a:pt x="701859" y="218234"/>
                  </a:lnTo>
                  <a:lnTo>
                    <a:pt x="681515" y="178775"/>
                  </a:lnTo>
                  <a:lnTo>
                    <a:pt x="656086" y="141506"/>
                  </a:lnTo>
                  <a:lnTo>
                    <a:pt x="625570" y="106913"/>
                  </a:lnTo>
                  <a:lnTo>
                    <a:pt x="591013" y="76366"/>
                  </a:lnTo>
                  <a:lnTo>
                    <a:pt x="553781" y="50911"/>
                  </a:lnTo>
                  <a:lnTo>
                    <a:pt x="514362" y="30546"/>
                  </a:lnTo>
                  <a:lnTo>
                    <a:pt x="473242" y="15273"/>
                  </a:lnTo>
                  <a:lnTo>
                    <a:pt x="430906" y="5091"/>
                  </a:lnTo>
                  <a:lnTo>
                    <a:pt x="387841" y="0"/>
                  </a:lnTo>
                  <a:close/>
                </a:path>
              </a:pathLst>
            </a:custGeom>
            <a:solidFill>
              <a:srgbClr val="73FDEA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8866504" y="4374838"/>
              <a:ext cx="732790" cy="733425"/>
            </a:xfrm>
            <a:custGeom>
              <a:avLst/>
              <a:gdLst/>
              <a:ahLst/>
              <a:cxnLst/>
              <a:rect l="l" t="t" r="r" b="b"/>
              <a:pathLst>
                <a:path w="732790" h="733425">
                  <a:moveTo>
                    <a:pt x="625570" y="106913"/>
                  </a:moveTo>
                  <a:lnTo>
                    <a:pt x="656085" y="141505"/>
                  </a:lnTo>
                  <a:lnTo>
                    <a:pt x="681515" y="178774"/>
                  </a:lnTo>
                  <a:lnTo>
                    <a:pt x="701858" y="218233"/>
                  </a:lnTo>
                  <a:lnTo>
                    <a:pt x="717116" y="259396"/>
                  </a:lnTo>
                  <a:lnTo>
                    <a:pt x="727288" y="301775"/>
                  </a:lnTo>
                  <a:lnTo>
                    <a:pt x="732374" y="344884"/>
                  </a:lnTo>
                  <a:lnTo>
                    <a:pt x="732374" y="388236"/>
                  </a:lnTo>
                  <a:lnTo>
                    <a:pt x="727288" y="431345"/>
                  </a:lnTo>
                  <a:lnTo>
                    <a:pt x="717116" y="473724"/>
                  </a:lnTo>
                  <a:lnTo>
                    <a:pt x="701858" y="514886"/>
                  </a:lnTo>
                  <a:lnTo>
                    <a:pt x="681515" y="554345"/>
                  </a:lnTo>
                  <a:lnTo>
                    <a:pt x="656085" y="591615"/>
                  </a:lnTo>
                  <a:lnTo>
                    <a:pt x="625570" y="626207"/>
                  </a:lnTo>
                  <a:lnTo>
                    <a:pt x="591012" y="656754"/>
                  </a:lnTo>
                  <a:lnTo>
                    <a:pt x="553781" y="682209"/>
                  </a:lnTo>
                  <a:lnTo>
                    <a:pt x="514362" y="702574"/>
                  </a:lnTo>
                  <a:lnTo>
                    <a:pt x="473242" y="717847"/>
                  </a:lnTo>
                  <a:lnTo>
                    <a:pt x="430906" y="728029"/>
                  </a:lnTo>
                  <a:lnTo>
                    <a:pt x="387841" y="733120"/>
                  </a:lnTo>
                  <a:lnTo>
                    <a:pt x="344533" y="733120"/>
                  </a:lnTo>
                  <a:lnTo>
                    <a:pt x="301468" y="728029"/>
                  </a:lnTo>
                  <a:lnTo>
                    <a:pt x="259132" y="717847"/>
                  </a:lnTo>
                  <a:lnTo>
                    <a:pt x="218011" y="702574"/>
                  </a:lnTo>
                  <a:lnTo>
                    <a:pt x="178592" y="682209"/>
                  </a:lnTo>
                  <a:lnTo>
                    <a:pt x="141361" y="656754"/>
                  </a:lnTo>
                  <a:lnTo>
                    <a:pt x="106804" y="626207"/>
                  </a:lnTo>
                  <a:lnTo>
                    <a:pt x="76288" y="591615"/>
                  </a:lnTo>
                  <a:lnTo>
                    <a:pt x="50859" y="554345"/>
                  </a:lnTo>
                  <a:lnTo>
                    <a:pt x="30515" y="514886"/>
                  </a:lnTo>
                  <a:lnTo>
                    <a:pt x="15257" y="473724"/>
                  </a:lnTo>
                  <a:lnTo>
                    <a:pt x="5085" y="431345"/>
                  </a:lnTo>
                  <a:lnTo>
                    <a:pt x="0" y="388236"/>
                  </a:lnTo>
                  <a:lnTo>
                    <a:pt x="0" y="344884"/>
                  </a:lnTo>
                  <a:lnTo>
                    <a:pt x="5085" y="301775"/>
                  </a:lnTo>
                  <a:lnTo>
                    <a:pt x="15257" y="259396"/>
                  </a:lnTo>
                  <a:lnTo>
                    <a:pt x="30515" y="218233"/>
                  </a:lnTo>
                  <a:lnTo>
                    <a:pt x="50859" y="178774"/>
                  </a:lnTo>
                  <a:lnTo>
                    <a:pt x="76288" y="141505"/>
                  </a:lnTo>
                  <a:lnTo>
                    <a:pt x="106804" y="106913"/>
                  </a:lnTo>
                  <a:lnTo>
                    <a:pt x="141361" y="76366"/>
                  </a:lnTo>
                  <a:lnTo>
                    <a:pt x="178592" y="50910"/>
                  </a:lnTo>
                  <a:lnTo>
                    <a:pt x="218011" y="30546"/>
                  </a:lnTo>
                  <a:lnTo>
                    <a:pt x="259132" y="15273"/>
                  </a:lnTo>
                  <a:lnTo>
                    <a:pt x="301468" y="5091"/>
                  </a:lnTo>
                  <a:lnTo>
                    <a:pt x="344533" y="0"/>
                  </a:lnTo>
                  <a:lnTo>
                    <a:pt x="387841" y="0"/>
                  </a:lnTo>
                  <a:lnTo>
                    <a:pt x="430906" y="5091"/>
                  </a:lnTo>
                  <a:lnTo>
                    <a:pt x="473242" y="15273"/>
                  </a:lnTo>
                  <a:lnTo>
                    <a:pt x="514362" y="30546"/>
                  </a:lnTo>
                  <a:lnTo>
                    <a:pt x="553781" y="50910"/>
                  </a:lnTo>
                  <a:lnTo>
                    <a:pt x="591012" y="76366"/>
                  </a:lnTo>
                  <a:lnTo>
                    <a:pt x="625570" y="106913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11742846" y="5043903"/>
              <a:ext cx="531495" cy="661035"/>
            </a:xfrm>
            <a:custGeom>
              <a:avLst/>
              <a:gdLst/>
              <a:ahLst/>
              <a:cxnLst/>
              <a:rect l="l" t="t" r="r" b="b"/>
              <a:pathLst>
                <a:path w="531495" h="661035">
                  <a:moveTo>
                    <a:pt x="0" y="0"/>
                  </a:moveTo>
                  <a:lnTo>
                    <a:pt x="530991" y="660968"/>
                  </a:lnTo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489995" y="2764935"/>
            <a:ext cx="218332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 defTabSz="554492">
              <a:spcBef>
                <a:spcPts val="67"/>
              </a:spcBef>
            </a:pPr>
            <a:r>
              <a:rPr sz="1243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N2</a:t>
            </a:r>
            <a:endParaRPr sz="1243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739174" y="2640199"/>
            <a:ext cx="469779" cy="470164"/>
            <a:chOff x="11112692" y="4353883"/>
            <a:chExt cx="774700" cy="775335"/>
          </a:xfrm>
        </p:grpSpPr>
        <p:sp>
          <p:nvSpPr>
            <p:cNvPr id="19" name="object 19"/>
            <p:cNvSpPr/>
            <p:nvPr/>
          </p:nvSpPr>
          <p:spPr>
            <a:xfrm>
              <a:off x="11133641" y="4374838"/>
              <a:ext cx="732790" cy="733425"/>
            </a:xfrm>
            <a:custGeom>
              <a:avLst/>
              <a:gdLst/>
              <a:ahLst/>
              <a:cxnLst/>
              <a:rect l="l" t="t" r="r" b="b"/>
              <a:pathLst>
                <a:path w="732790" h="733425">
                  <a:moveTo>
                    <a:pt x="387844" y="0"/>
                  </a:moveTo>
                  <a:lnTo>
                    <a:pt x="344537" y="0"/>
                  </a:lnTo>
                  <a:lnTo>
                    <a:pt x="301472" y="5091"/>
                  </a:lnTo>
                  <a:lnTo>
                    <a:pt x="259137" y="15273"/>
                  </a:lnTo>
                  <a:lnTo>
                    <a:pt x="218017" y="30546"/>
                  </a:lnTo>
                  <a:lnTo>
                    <a:pt x="178599" y="50911"/>
                  </a:lnTo>
                  <a:lnTo>
                    <a:pt x="141368" y="76366"/>
                  </a:lnTo>
                  <a:lnTo>
                    <a:pt x="106811" y="106913"/>
                  </a:lnTo>
                  <a:lnTo>
                    <a:pt x="76293" y="141506"/>
                  </a:lnTo>
                  <a:lnTo>
                    <a:pt x="50862" y="178775"/>
                  </a:lnTo>
                  <a:lnTo>
                    <a:pt x="30517" y="218234"/>
                  </a:lnTo>
                  <a:lnTo>
                    <a:pt x="15258" y="259396"/>
                  </a:lnTo>
                  <a:lnTo>
                    <a:pt x="5086" y="301775"/>
                  </a:lnTo>
                  <a:lnTo>
                    <a:pt x="0" y="344884"/>
                  </a:lnTo>
                  <a:lnTo>
                    <a:pt x="0" y="388236"/>
                  </a:lnTo>
                  <a:lnTo>
                    <a:pt x="5086" y="431345"/>
                  </a:lnTo>
                  <a:lnTo>
                    <a:pt x="15258" y="473724"/>
                  </a:lnTo>
                  <a:lnTo>
                    <a:pt x="30517" y="514886"/>
                  </a:lnTo>
                  <a:lnTo>
                    <a:pt x="50862" y="554345"/>
                  </a:lnTo>
                  <a:lnTo>
                    <a:pt x="76293" y="591615"/>
                  </a:lnTo>
                  <a:lnTo>
                    <a:pt x="106811" y="626207"/>
                  </a:lnTo>
                  <a:lnTo>
                    <a:pt x="141368" y="656754"/>
                  </a:lnTo>
                  <a:lnTo>
                    <a:pt x="178599" y="682209"/>
                  </a:lnTo>
                  <a:lnTo>
                    <a:pt x="218017" y="702574"/>
                  </a:lnTo>
                  <a:lnTo>
                    <a:pt x="259137" y="717847"/>
                  </a:lnTo>
                  <a:lnTo>
                    <a:pt x="301472" y="728029"/>
                  </a:lnTo>
                  <a:lnTo>
                    <a:pt x="344537" y="733121"/>
                  </a:lnTo>
                  <a:lnTo>
                    <a:pt x="387844" y="733121"/>
                  </a:lnTo>
                  <a:lnTo>
                    <a:pt x="430908" y="728029"/>
                  </a:lnTo>
                  <a:lnTo>
                    <a:pt x="473244" y="717847"/>
                  </a:lnTo>
                  <a:lnTo>
                    <a:pt x="514363" y="702574"/>
                  </a:lnTo>
                  <a:lnTo>
                    <a:pt x="553782" y="682209"/>
                  </a:lnTo>
                  <a:lnTo>
                    <a:pt x="591013" y="656754"/>
                  </a:lnTo>
                  <a:lnTo>
                    <a:pt x="625570" y="626207"/>
                  </a:lnTo>
                  <a:lnTo>
                    <a:pt x="656085" y="591615"/>
                  </a:lnTo>
                  <a:lnTo>
                    <a:pt x="681514" y="554345"/>
                  </a:lnTo>
                  <a:lnTo>
                    <a:pt x="701858" y="514886"/>
                  </a:lnTo>
                  <a:lnTo>
                    <a:pt x="717116" y="473724"/>
                  </a:lnTo>
                  <a:lnTo>
                    <a:pt x="727287" y="431345"/>
                  </a:lnTo>
                  <a:lnTo>
                    <a:pt x="732373" y="388236"/>
                  </a:lnTo>
                  <a:lnTo>
                    <a:pt x="732373" y="344884"/>
                  </a:lnTo>
                  <a:lnTo>
                    <a:pt x="727287" y="301775"/>
                  </a:lnTo>
                  <a:lnTo>
                    <a:pt x="717116" y="259396"/>
                  </a:lnTo>
                  <a:lnTo>
                    <a:pt x="701858" y="218234"/>
                  </a:lnTo>
                  <a:lnTo>
                    <a:pt x="681514" y="178775"/>
                  </a:lnTo>
                  <a:lnTo>
                    <a:pt x="656085" y="141506"/>
                  </a:lnTo>
                  <a:lnTo>
                    <a:pt x="625570" y="106913"/>
                  </a:lnTo>
                  <a:lnTo>
                    <a:pt x="591013" y="76366"/>
                  </a:lnTo>
                  <a:lnTo>
                    <a:pt x="553782" y="50911"/>
                  </a:lnTo>
                  <a:lnTo>
                    <a:pt x="514363" y="30546"/>
                  </a:lnTo>
                  <a:lnTo>
                    <a:pt x="473244" y="15273"/>
                  </a:lnTo>
                  <a:lnTo>
                    <a:pt x="430908" y="5091"/>
                  </a:lnTo>
                  <a:lnTo>
                    <a:pt x="387844" y="0"/>
                  </a:lnTo>
                  <a:close/>
                </a:path>
              </a:pathLst>
            </a:custGeom>
            <a:solidFill>
              <a:srgbClr val="73FDEA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1133647" y="4374838"/>
              <a:ext cx="732790" cy="733425"/>
            </a:xfrm>
            <a:custGeom>
              <a:avLst/>
              <a:gdLst/>
              <a:ahLst/>
              <a:cxnLst/>
              <a:rect l="l" t="t" r="r" b="b"/>
              <a:pathLst>
                <a:path w="732790" h="733425">
                  <a:moveTo>
                    <a:pt x="625570" y="106913"/>
                  </a:moveTo>
                  <a:lnTo>
                    <a:pt x="656085" y="141505"/>
                  </a:lnTo>
                  <a:lnTo>
                    <a:pt x="681515" y="178774"/>
                  </a:lnTo>
                  <a:lnTo>
                    <a:pt x="701858" y="218233"/>
                  </a:lnTo>
                  <a:lnTo>
                    <a:pt x="717116" y="259396"/>
                  </a:lnTo>
                  <a:lnTo>
                    <a:pt x="727288" y="301775"/>
                  </a:lnTo>
                  <a:lnTo>
                    <a:pt x="732374" y="344884"/>
                  </a:lnTo>
                  <a:lnTo>
                    <a:pt x="732374" y="388236"/>
                  </a:lnTo>
                  <a:lnTo>
                    <a:pt x="727288" y="431345"/>
                  </a:lnTo>
                  <a:lnTo>
                    <a:pt x="717116" y="473724"/>
                  </a:lnTo>
                  <a:lnTo>
                    <a:pt x="701858" y="514886"/>
                  </a:lnTo>
                  <a:lnTo>
                    <a:pt x="681515" y="554345"/>
                  </a:lnTo>
                  <a:lnTo>
                    <a:pt x="656085" y="591615"/>
                  </a:lnTo>
                  <a:lnTo>
                    <a:pt x="625570" y="626207"/>
                  </a:lnTo>
                  <a:lnTo>
                    <a:pt x="591012" y="656754"/>
                  </a:lnTo>
                  <a:lnTo>
                    <a:pt x="553781" y="682209"/>
                  </a:lnTo>
                  <a:lnTo>
                    <a:pt x="514362" y="702574"/>
                  </a:lnTo>
                  <a:lnTo>
                    <a:pt x="473242" y="717847"/>
                  </a:lnTo>
                  <a:lnTo>
                    <a:pt x="430906" y="728029"/>
                  </a:lnTo>
                  <a:lnTo>
                    <a:pt x="387841" y="733120"/>
                  </a:lnTo>
                  <a:lnTo>
                    <a:pt x="344533" y="733120"/>
                  </a:lnTo>
                  <a:lnTo>
                    <a:pt x="301468" y="728029"/>
                  </a:lnTo>
                  <a:lnTo>
                    <a:pt x="259132" y="717847"/>
                  </a:lnTo>
                  <a:lnTo>
                    <a:pt x="218011" y="702574"/>
                  </a:lnTo>
                  <a:lnTo>
                    <a:pt x="178592" y="682209"/>
                  </a:lnTo>
                  <a:lnTo>
                    <a:pt x="141361" y="656754"/>
                  </a:lnTo>
                  <a:lnTo>
                    <a:pt x="106804" y="626207"/>
                  </a:lnTo>
                  <a:lnTo>
                    <a:pt x="76288" y="591615"/>
                  </a:lnTo>
                  <a:lnTo>
                    <a:pt x="50859" y="554345"/>
                  </a:lnTo>
                  <a:lnTo>
                    <a:pt x="30515" y="514886"/>
                  </a:lnTo>
                  <a:lnTo>
                    <a:pt x="15257" y="473724"/>
                  </a:lnTo>
                  <a:lnTo>
                    <a:pt x="5085" y="431345"/>
                  </a:lnTo>
                  <a:lnTo>
                    <a:pt x="0" y="388236"/>
                  </a:lnTo>
                  <a:lnTo>
                    <a:pt x="0" y="344884"/>
                  </a:lnTo>
                  <a:lnTo>
                    <a:pt x="5085" y="301775"/>
                  </a:lnTo>
                  <a:lnTo>
                    <a:pt x="15257" y="259396"/>
                  </a:lnTo>
                  <a:lnTo>
                    <a:pt x="30515" y="218233"/>
                  </a:lnTo>
                  <a:lnTo>
                    <a:pt x="50859" y="178774"/>
                  </a:lnTo>
                  <a:lnTo>
                    <a:pt x="76288" y="141505"/>
                  </a:lnTo>
                  <a:lnTo>
                    <a:pt x="106804" y="106913"/>
                  </a:lnTo>
                  <a:lnTo>
                    <a:pt x="141361" y="76366"/>
                  </a:lnTo>
                  <a:lnTo>
                    <a:pt x="178592" y="50910"/>
                  </a:lnTo>
                  <a:lnTo>
                    <a:pt x="218011" y="30546"/>
                  </a:lnTo>
                  <a:lnTo>
                    <a:pt x="259132" y="15273"/>
                  </a:lnTo>
                  <a:lnTo>
                    <a:pt x="301468" y="5091"/>
                  </a:lnTo>
                  <a:lnTo>
                    <a:pt x="344533" y="0"/>
                  </a:lnTo>
                  <a:lnTo>
                    <a:pt x="387841" y="0"/>
                  </a:lnTo>
                  <a:lnTo>
                    <a:pt x="430906" y="5091"/>
                  </a:lnTo>
                  <a:lnTo>
                    <a:pt x="473242" y="15273"/>
                  </a:lnTo>
                  <a:lnTo>
                    <a:pt x="514362" y="30546"/>
                  </a:lnTo>
                  <a:lnTo>
                    <a:pt x="553781" y="50910"/>
                  </a:lnTo>
                  <a:lnTo>
                    <a:pt x="591012" y="76366"/>
                  </a:lnTo>
                  <a:lnTo>
                    <a:pt x="625570" y="106913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864792" y="2764935"/>
            <a:ext cx="218332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 defTabSz="554492">
              <a:spcBef>
                <a:spcPts val="67"/>
              </a:spcBef>
            </a:pPr>
            <a:r>
              <a:rPr sz="1243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N3</a:t>
            </a:r>
            <a:endParaRPr sz="1243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703626" y="3408440"/>
            <a:ext cx="469779" cy="470164"/>
            <a:chOff x="7755922" y="5620770"/>
            <a:chExt cx="774700" cy="775335"/>
          </a:xfrm>
        </p:grpSpPr>
        <p:sp>
          <p:nvSpPr>
            <p:cNvPr id="23" name="object 23"/>
            <p:cNvSpPr/>
            <p:nvPr/>
          </p:nvSpPr>
          <p:spPr>
            <a:xfrm>
              <a:off x="7776877" y="5641726"/>
              <a:ext cx="732790" cy="733425"/>
            </a:xfrm>
            <a:custGeom>
              <a:avLst/>
              <a:gdLst/>
              <a:ahLst/>
              <a:cxnLst/>
              <a:rect l="l" t="t" r="r" b="b"/>
              <a:pathLst>
                <a:path w="732790" h="733425">
                  <a:moveTo>
                    <a:pt x="387841" y="0"/>
                  </a:moveTo>
                  <a:lnTo>
                    <a:pt x="344533" y="0"/>
                  </a:lnTo>
                  <a:lnTo>
                    <a:pt x="301468" y="5091"/>
                  </a:lnTo>
                  <a:lnTo>
                    <a:pt x="259132" y="15273"/>
                  </a:lnTo>
                  <a:lnTo>
                    <a:pt x="218011" y="30546"/>
                  </a:lnTo>
                  <a:lnTo>
                    <a:pt x="178592" y="50910"/>
                  </a:lnTo>
                  <a:lnTo>
                    <a:pt x="141361" y="76366"/>
                  </a:lnTo>
                  <a:lnTo>
                    <a:pt x="106804" y="106912"/>
                  </a:lnTo>
                  <a:lnTo>
                    <a:pt x="76288" y="141505"/>
                  </a:lnTo>
                  <a:lnTo>
                    <a:pt x="50859" y="178774"/>
                  </a:lnTo>
                  <a:lnTo>
                    <a:pt x="30515" y="218233"/>
                  </a:lnTo>
                  <a:lnTo>
                    <a:pt x="15257" y="259395"/>
                  </a:lnTo>
                  <a:lnTo>
                    <a:pt x="5085" y="301774"/>
                  </a:lnTo>
                  <a:lnTo>
                    <a:pt x="0" y="344883"/>
                  </a:lnTo>
                  <a:lnTo>
                    <a:pt x="0" y="388236"/>
                  </a:lnTo>
                  <a:lnTo>
                    <a:pt x="5085" y="431345"/>
                  </a:lnTo>
                  <a:lnTo>
                    <a:pt x="15257" y="473724"/>
                  </a:lnTo>
                  <a:lnTo>
                    <a:pt x="30515" y="514886"/>
                  </a:lnTo>
                  <a:lnTo>
                    <a:pt x="50859" y="554345"/>
                  </a:lnTo>
                  <a:lnTo>
                    <a:pt x="76288" y="591615"/>
                  </a:lnTo>
                  <a:lnTo>
                    <a:pt x="106804" y="626207"/>
                  </a:lnTo>
                  <a:lnTo>
                    <a:pt x="141361" y="656754"/>
                  </a:lnTo>
                  <a:lnTo>
                    <a:pt x="178592" y="682209"/>
                  </a:lnTo>
                  <a:lnTo>
                    <a:pt x="218011" y="702574"/>
                  </a:lnTo>
                  <a:lnTo>
                    <a:pt x="259132" y="717847"/>
                  </a:lnTo>
                  <a:lnTo>
                    <a:pt x="301468" y="728029"/>
                  </a:lnTo>
                  <a:lnTo>
                    <a:pt x="344533" y="733120"/>
                  </a:lnTo>
                  <a:lnTo>
                    <a:pt x="387841" y="733120"/>
                  </a:lnTo>
                  <a:lnTo>
                    <a:pt x="430906" y="728029"/>
                  </a:lnTo>
                  <a:lnTo>
                    <a:pt x="473242" y="717847"/>
                  </a:lnTo>
                  <a:lnTo>
                    <a:pt x="514362" y="702574"/>
                  </a:lnTo>
                  <a:lnTo>
                    <a:pt x="553781" y="682209"/>
                  </a:lnTo>
                  <a:lnTo>
                    <a:pt x="591013" y="656754"/>
                  </a:lnTo>
                  <a:lnTo>
                    <a:pt x="625570" y="626207"/>
                  </a:lnTo>
                  <a:lnTo>
                    <a:pt x="656086" y="591615"/>
                  </a:lnTo>
                  <a:lnTo>
                    <a:pt x="681515" y="554345"/>
                  </a:lnTo>
                  <a:lnTo>
                    <a:pt x="701859" y="514886"/>
                  </a:lnTo>
                  <a:lnTo>
                    <a:pt x="717117" y="473724"/>
                  </a:lnTo>
                  <a:lnTo>
                    <a:pt x="727288" y="431345"/>
                  </a:lnTo>
                  <a:lnTo>
                    <a:pt x="732374" y="388236"/>
                  </a:lnTo>
                  <a:lnTo>
                    <a:pt x="732374" y="344883"/>
                  </a:lnTo>
                  <a:lnTo>
                    <a:pt x="727288" y="301774"/>
                  </a:lnTo>
                  <a:lnTo>
                    <a:pt x="717117" y="259395"/>
                  </a:lnTo>
                  <a:lnTo>
                    <a:pt x="701859" y="218233"/>
                  </a:lnTo>
                  <a:lnTo>
                    <a:pt x="681515" y="178774"/>
                  </a:lnTo>
                  <a:lnTo>
                    <a:pt x="656086" y="141505"/>
                  </a:lnTo>
                  <a:lnTo>
                    <a:pt x="625570" y="106912"/>
                  </a:lnTo>
                  <a:lnTo>
                    <a:pt x="591013" y="76366"/>
                  </a:lnTo>
                  <a:lnTo>
                    <a:pt x="553781" y="50910"/>
                  </a:lnTo>
                  <a:lnTo>
                    <a:pt x="514362" y="30546"/>
                  </a:lnTo>
                  <a:lnTo>
                    <a:pt x="473242" y="15273"/>
                  </a:lnTo>
                  <a:lnTo>
                    <a:pt x="430906" y="5091"/>
                  </a:lnTo>
                  <a:lnTo>
                    <a:pt x="387841" y="0"/>
                  </a:lnTo>
                  <a:close/>
                </a:path>
              </a:pathLst>
            </a:custGeom>
            <a:solidFill>
              <a:srgbClr val="73FDEA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7776877" y="5641725"/>
              <a:ext cx="732790" cy="733425"/>
            </a:xfrm>
            <a:custGeom>
              <a:avLst/>
              <a:gdLst/>
              <a:ahLst/>
              <a:cxnLst/>
              <a:rect l="l" t="t" r="r" b="b"/>
              <a:pathLst>
                <a:path w="732790" h="733425">
                  <a:moveTo>
                    <a:pt x="625570" y="106913"/>
                  </a:moveTo>
                  <a:lnTo>
                    <a:pt x="656085" y="141505"/>
                  </a:lnTo>
                  <a:lnTo>
                    <a:pt x="681515" y="178774"/>
                  </a:lnTo>
                  <a:lnTo>
                    <a:pt x="701858" y="218233"/>
                  </a:lnTo>
                  <a:lnTo>
                    <a:pt x="717116" y="259396"/>
                  </a:lnTo>
                  <a:lnTo>
                    <a:pt x="727288" y="301775"/>
                  </a:lnTo>
                  <a:lnTo>
                    <a:pt x="732374" y="344884"/>
                  </a:lnTo>
                  <a:lnTo>
                    <a:pt x="732374" y="388236"/>
                  </a:lnTo>
                  <a:lnTo>
                    <a:pt x="727288" y="431345"/>
                  </a:lnTo>
                  <a:lnTo>
                    <a:pt x="717116" y="473724"/>
                  </a:lnTo>
                  <a:lnTo>
                    <a:pt x="701858" y="514886"/>
                  </a:lnTo>
                  <a:lnTo>
                    <a:pt x="681515" y="554345"/>
                  </a:lnTo>
                  <a:lnTo>
                    <a:pt x="656085" y="591615"/>
                  </a:lnTo>
                  <a:lnTo>
                    <a:pt x="625570" y="626207"/>
                  </a:lnTo>
                  <a:lnTo>
                    <a:pt x="591012" y="656754"/>
                  </a:lnTo>
                  <a:lnTo>
                    <a:pt x="553781" y="682209"/>
                  </a:lnTo>
                  <a:lnTo>
                    <a:pt x="514362" y="702574"/>
                  </a:lnTo>
                  <a:lnTo>
                    <a:pt x="473242" y="717847"/>
                  </a:lnTo>
                  <a:lnTo>
                    <a:pt x="430906" y="728029"/>
                  </a:lnTo>
                  <a:lnTo>
                    <a:pt x="387841" y="733120"/>
                  </a:lnTo>
                  <a:lnTo>
                    <a:pt x="344533" y="733120"/>
                  </a:lnTo>
                  <a:lnTo>
                    <a:pt x="301468" y="728029"/>
                  </a:lnTo>
                  <a:lnTo>
                    <a:pt x="259132" y="717847"/>
                  </a:lnTo>
                  <a:lnTo>
                    <a:pt x="218011" y="702574"/>
                  </a:lnTo>
                  <a:lnTo>
                    <a:pt x="178592" y="682209"/>
                  </a:lnTo>
                  <a:lnTo>
                    <a:pt x="141361" y="656754"/>
                  </a:lnTo>
                  <a:lnTo>
                    <a:pt x="106804" y="626207"/>
                  </a:lnTo>
                  <a:lnTo>
                    <a:pt x="76288" y="591615"/>
                  </a:lnTo>
                  <a:lnTo>
                    <a:pt x="50859" y="554345"/>
                  </a:lnTo>
                  <a:lnTo>
                    <a:pt x="30515" y="514886"/>
                  </a:lnTo>
                  <a:lnTo>
                    <a:pt x="15257" y="473724"/>
                  </a:lnTo>
                  <a:lnTo>
                    <a:pt x="5085" y="431345"/>
                  </a:lnTo>
                  <a:lnTo>
                    <a:pt x="0" y="388236"/>
                  </a:lnTo>
                  <a:lnTo>
                    <a:pt x="0" y="344884"/>
                  </a:lnTo>
                  <a:lnTo>
                    <a:pt x="5085" y="301775"/>
                  </a:lnTo>
                  <a:lnTo>
                    <a:pt x="15257" y="259396"/>
                  </a:lnTo>
                  <a:lnTo>
                    <a:pt x="30515" y="218233"/>
                  </a:lnTo>
                  <a:lnTo>
                    <a:pt x="50859" y="178774"/>
                  </a:lnTo>
                  <a:lnTo>
                    <a:pt x="76288" y="141505"/>
                  </a:lnTo>
                  <a:lnTo>
                    <a:pt x="106804" y="106913"/>
                  </a:lnTo>
                  <a:lnTo>
                    <a:pt x="141361" y="76366"/>
                  </a:lnTo>
                  <a:lnTo>
                    <a:pt x="178592" y="50910"/>
                  </a:lnTo>
                  <a:lnTo>
                    <a:pt x="218011" y="30546"/>
                  </a:lnTo>
                  <a:lnTo>
                    <a:pt x="259132" y="15273"/>
                  </a:lnTo>
                  <a:lnTo>
                    <a:pt x="301468" y="5091"/>
                  </a:lnTo>
                  <a:lnTo>
                    <a:pt x="344533" y="0"/>
                  </a:lnTo>
                  <a:lnTo>
                    <a:pt x="387841" y="0"/>
                  </a:lnTo>
                  <a:lnTo>
                    <a:pt x="430906" y="5091"/>
                  </a:lnTo>
                  <a:lnTo>
                    <a:pt x="473242" y="15273"/>
                  </a:lnTo>
                  <a:lnTo>
                    <a:pt x="514362" y="30546"/>
                  </a:lnTo>
                  <a:lnTo>
                    <a:pt x="553781" y="50910"/>
                  </a:lnTo>
                  <a:lnTo>
                    <a:pt x="591012" y="76366"/>
                  </a:lnTo>
                  <a:lnTo>
                    <a:pt x="625570" y="106913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829244" y="3533176"/>
            <a:ext cx="218332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 defTabSz="554492">
              <a:spcBef>
                <a:spcPts val="67"/>
              </a:spcBef>
            </a:pPr>
            <a:r>
              <a:rPr sz="1243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N4</a:t>
            </a:r>
            <a:endParaRPr sz="1243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828687" y="3408440"/>
            <a:ext cx="469779" cy="470164"/>
            <a:chOff x="9611232" y="5620770"/>
            <a:chExt cx="774700" cy="775335"/>
          </a:xfrm>
        </p:grpSpPr>
        <p:sp>
          <p:nvSpPr>
            <p:cNvPr id="27" name="object 27"/>
            <p:cNvSpPr/>
            <p:nvPr/>
          </p:nvSpPr>
          <p:spPr>
            <a:xfrm>
              <a:off x="9632187" y="5641726"/>
              <a:ext cx="732790" cy="733425"/>
            </a:xfrm>
            <a:custGeom>
              <a:avLst/>
              <a:gdLst/>
              <a:ahLst/>
              <a:cxnLst/>
              <a:rect l="l" t="t" r="r" b="b"/>
              <a:pathLst>
                <a:path w="732790" h="733425">
                  <a:moveTo>
                    <a:pt x="387841" y="0"/>
                  </a:moveTo>
                  <a:lnTo>
                    <a:pt x="344533" y="0"/>
                  </a:lnTo>
                  <a:lnTo>
                    <a:pt x="301468" y="5091"/>
                  </a:lnTo>
                  <a:lnTo>
                    <a:pt x="259132" y="15273"/>
                  </a:lnTo>
                  <a:lnTo>
                    <a:pt x="218011" y="30546"/>
                  </a:lnTo>
                  <a:lnTo>
                    <a:pt x="178592" y="50910"/>
                  </a:lnTo>
                  <a:lnTo>
                    <a:pt x="141361" y="76366"/>
                  </a:lnTo>
                  <a:lnTo>
                    <a:pt x="106804" y="106912"/>
                  </a:lnTo>
                  <a:lnTo>
                    <a:pt x="76288" y="141505"/>
                  </a:lnTo>
                  <a:lnTo>
                    <a:pt x="50859" y="178774"/>
                  </a:lnTo>
                  <a:lnTo>
                    <a:pt x="30515" y="218233"/>
                  </a:lnTo>
                  <a:lnTo>
                    <a:pt x="15257" y="259395"/>
                  </a:lnTo>
                  <a:lnTo>
                    <a:pt x="5085" y="301774"/>
                  </a:lnTo>
                  <a:lnTo>
                    <a:pt x="0" y="344883"/>
                  </a:lnTo>
                  <a:lnTo>
                    <a:pt x="0" y="388236"/>
                  </a:lnTo>
                  <a:lnTo>
                    <a:pt x="5085" y="431345"/>
                  </a:lnTo>
                  <a:lnTo>
                    <a:pt x="15257" y="473724"/>
                  </a:lnTo>
                  <a:lnTo>
                    <a:pt x="30515" y="514886"/>
                  </a:lnTo>
                  <a:lnTo>
                    <a:pt x="50859" y="554345"/>
                  </a:lnTo>
                  <a:lnTo>
                    <a:pt x="76288" y="591615"/>
                  </a:lnTo>
                  <a:lnTo>
                    <a:pt x="106804" y="626207"/>
                  </a:lnTo>
                  <a:lnTo>
                    <a:pt x="141361" y="656754"/>
                  </a:lnTo>
                  <a:lnTo>
                    <a:pt x="178592" y="682209"/>
                  </a:lnTo>
                  <a:lnTo>
                    <a:pt x="218011" y="702574"/>
                  </a:lnTo>
                  <a:lnTo>
                    <a:pt x="259132" y="717847"/>
                  </a:lnTo>
                  <a:lnTo>
                    <a:pt x="301468" y="728029"/>
                  </a:lnTo>
                  <a:lnTo>
                    <a:pt x="344533" y="733120"/>
                  </a:lnTo>
                  <a:lnTo>
                    <a:pt x="387841" y="733120"/>
                  </a:lnTo>
                  <a:lnTo>
                    <a:pt x="430906" y="728029"/>
                  </a:lnTo>
                  <a:lnTo>
                    <a:pt x="473242" y="717847"/>
                  </a:lnTo>
                  <a:lnTo>
                    <a:pt x="514362" y="702574"/>
                  </a:lnTo>
                  <a:lnTo>
                    <a:pt x="553781" y="682209"/>
                  </a:lnTo>
                  <a:lnTo>
                    <a:pt x="591013" y="656754"/>
                  </a:lnTo>
                  <a:lnTo>
                    <a:pt x="625570" y="626207"/>
                  </a:lnTo>
                  <a:lnTo>
                    <a:pt x="656086" y="591615"/>
                  </a:lnTo>
                  <a:lnTo>
                    <a:pt x="681515" y="554345"/>
                  </a:lnTo>
                  <a:lnTo>
                    <a:pt x="701859" y="514886"/>
                  </a:lnTo>
                  <a:lnTo>
                    <a:pt x="717117" y="473724"/>
                  </a:lnTo>
                  <a:lnTo>
                    <a:pt x="727288" y="431345"/>
                  </a:lnTo>
                  <a:lnTo>
                    <a:pt x="732374" y="388236"/>
                  </a:lnTo>
                  <a:lnTo>
                    <a:pt x="732374" y="344883"/>
                  </a:lnTo>
                  <a:lnTo>
                    <a:pt x="727288" y="301774"/>
                  </a:lnTo>
                  <a:lnTo>
                    <a:pt x="717117" y="259395"/>
                  </a:lnTo>
                  <a:lnTo>
                    <a:pt x="701859" y="218233"/>
                  </a:lnTo>
                  <a:lnTo>
                    <a:pt x="681515" y="178774"/>
                  </a:lnTo>
                  <a:lnTo>
                    <a:pt x="656086" y="141505"/>
                  </a:lnTo>
                  <a:lnTo>
                    <a:pt x="625570" y="106912"/>
                  </a:lnTo>
                  <a:lnTo>
                    <a:pt x="591013" y="76366"/>
                  </a:lnTo>
                  <a:lnTo>
                    <a:pt x="553781" y="50910"/>
                  </a:lnTo>
                  <a:lnTo>
                    <a:pt x="514362" y="30546"/>
                  </a:lnTo>
                  <a:lnTo>
                    <a:pt x="473242" y="15273"/>
                  </a:lnTo>
                  <a:lnTo>
                    <a:pt x="430906" y="5091"/>
                  </a:lnTo>
                  <a:lnTo>
                    <a:pt x="387841" y="0"/>
                  </a:lnTo>
                  <a:close/>
                </a:path>
              </a:pathLst>
            </a:custGeom>
            <a:solidFill>
              <a:srgbClr val="73FDEA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9632187" y="5641725"/>
              <a:ext cx="732790" cy="733425"/>
            </a:xfrm>
            <a:custGeom>
              <a:avLst/>
              <a:gdLst/>
              <a:ahLst/>
              <a:cxnLst/>
              <a:rect l="l" t="t" r="r" b="b"/>
              <a:pathLst>
                <a:path w="732790" h="733425">
                  <a:moveTo>
                    <a:pt x="625570" y="106913"/>
                  </a:moveTo>
                  <a:lnTo>
                    <a:pt x="656085" y="141505"/>
                  </a:lnTo>
                  <a:lnTo>
                    <a:pt x="681515" y="178774"/>
                  </a:lnTo>
                  <a:lnTo>
                    <a:pt x="701858" y="218233"/>
                  </a:lnTo>
                  <a:lnTo>
                    <a:pt x="717116" y="259396"/>
                  </a:lnTo>
                  <a:lnTo>
                    <a:pt x="727288" y="301775"/>
                  </a:lnTo>
                  <a:lnTo>
                    <a:pt x="732374" y="344884"/>
                  </a:lnTo>
                  <a:lnTo>
                    <a:pt x="732374" y="388236"/>
                  </a:lnTo>
                  <a:lnTo>
                    <a:pt x="727288" y="431345"/>
                  </a:lnTo>
                  <a:lnTo>
                    <a:pt x="717116" y="473724"/>
                  </a:lnTo>
                  <a:lnTo>
                    <a:pt x="701858" y="514886"/>
                  </a:lnTo>
                  <a:lnTo>
                    <a:pt x="681515" y="554345"/>
                  </a:lnTo>
                  <a:lnTo>
                    <a:pt x="656085" y="591615"/>
                  </a:lnTo>
                  <a:lnTo>
                    <a:pt x="625570" y="626207"/>
                  </a:lnTo>
                  <a:lnTo>
                    <a:pt x="591012" y="656754"/>
                  </a:lnTo>
                  <a:lnTo>
                    <a:pt x="553781" y="682209"/>
                  </a:lnTo>
                  <a:lnTo>
                    <a:pt x="514362" y="702574"/>
                  </a:lnTo>
                  <a:lnTo>
                    <a:pt x="473242" y="717847"/>
                  </a:lnTo>
                  <a:lnTo>
                    <a:pt x="430906" y="728029"/>
                  </a:lnTo>
                  <a:lnTo>
                    <a:pt x="387841" y="733120"/>
                  </a:lnTo>
                  <a:lnTo>
                    <a:pt x="344533" y="733120"/>
                  </a:lnTo>
                  <a:lnTo>
                    <a:pt x="301468" y="728029"/>
                  </a:lnTo>
                  <a:lnTo>
                    <a:pt x="259132" y="717847"/>
                  </a:lnTo>
                  <a:lnTo>
                    <a:pt x="218011" y="702574"/>
                  </a:lnTo>
                  <a:lnTo>
                    <a:pt x="178592" y="682209"/>
                  </a:lnTo>
                  <a:lnTo>
                    <a:pt x="141361" y="656754"/>
                  </a:lnTo>
                  <a:lnTo>
                    <a:pt x="106804" y="626207"/>
                  </a:lnTo>
                  <a:lnTo>
                    <a:pt x="76288" y="591615"/>
                  </a:lnTo>
                  <a:lnTo>
                    <a:pt x="50859" y="554345"/>
                  </a:lnTo>
                  <a:lnTo>
                    <a:pt x="30515" y="514886"/>
                  </a:lnTo>
                  <a:lnTo>
                    <a:pt x="15257" y="473724"/>
                  </a:lnTo>
                  <a:lnTo>
                    <a:pt x="5085" y="431345"/>
                  </a:lnTo>
                  <a:lnTo>
                    <a:pt x="0" y="388236"/>
                  </a:lnTo>
                  <a:lnTo>
                    <a:pt x="0" y="344884"/>
                  </a:lnTo>
                  <a:lnTo>
                    <a:pt x="5085" y="301775"/>
                  </a:lnTo>
                  <a:lnTo>
                    <a:pt x="15257" y="259396"/>
                  </a:lnTo>
                  <a:lnTo>
                    <a:pt x="30515" y="218233"/>
                  </a:lnTo>
                  <a:lnTo>
                    <a:pt x="50859" y="178774"/>
                  </a:lnTo>
                  <a:lnTo>
                    <a:pt x="76288" y="141505"/>
                  </a:lnTo>
                  <a:lnTo>
                    <a:pt x="106804" y="106913"/>
                  </a:lnTo>
                  <a:lnTo>
                    <a:pt x="141361" y="76366"/>
                  </a:lnTo>
                  <a:lnTo>
                    <a:pt x="178592" y="50910"/>
                  </a:lnTo>
                  <a:lnTo>
                    <a:pt x="218011" y="30546"/>
                  </a:lnTo>
                  <a:lnTo>
                    <a:pt x="259132" y="15273"/>
                  </a:lnTo>
                  <a:lnTo>
                    <a:pt x="301468" y="5091"/>
                  </a:lnTo>
                  <a:lnTo>
                    <a:pt x="344533" y="0"/>
                  </a:lnTo>
                  <a:lnTo>
                    <a:pt x="387841" y="0"/>
                  </a:lnTo>
                  <a:lnTo>
                    <a:pt x="430906" y="5091"/>
                  </a:lnTo>
                  <a:lnTo>
                    <a:pt x="473242" y="15273"/>
                  </a:lnTo>
                  <a:lnTo>
                    <a:pt x="514362" y="30546"/>
                  </a:lnTo>
                  <a:lnTo>
                    <a:pt x="553781" y="50910"/>
                  </a:lnTo>
                  <a:lnTo>
                    <a:pt x="591012" y="76366"/>
                  </a:lnTo>
                  <a:lnTo>
                    <a:pt x="625570" y="106913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954306" y="3533176"/>
            <a:ext cx="218332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 defTabSz="554492">
              <a:spcBef>
                <a:spcPts val="67"/>
              </a:spcBef>
            </a:pPr>
            <a:r>
              <a:rPr sz="1243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N5</a:t>
            </a:r>
            <a:endParaRPr sz="1243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230385" y="2354705"/>
            <a:ext cx="2585709" cy="2320399"/>
            <a:chOff x="6975513" y="3883083"/>
            <a:chExt cx="4264025" cy="3826510"/>
          </a:xfrm>
        </p:grpSpPr>
        <p:sp>
          <p:nvSpPr>
            <p:cNvPr id="31" name="object 31"/>
            <p:cNvSpPr/>
            <p:nvPr/>
          </p:nvSpPr>
          <p:spPr>
            <a:xfrm>
              <a:off x="9503482" y="3926409"/>
              <a:ext cx="523240" cy="537210"/>
            </a:xfrm>
            <a:custGeom>
              <a:avLst/>
              <a:gdLst/>
              <a:ahLst/>
              <a:cxnLst/>
              <a:rect l="l" t="t" r="r" b="b"/>
              <a:pathLst>
                <a:path w="523240" h="537210">
                  <a:moveTo>
                    <a:pt x="0" y="537030"/>
                  </a:moveTo>
                  <a:lnTo>
                    <a:pt x="523184" y="0"/>
                  </a:lnTo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10584494" y="3909436"/>
              <a:ext cx="628650" cy="571500"/>
            </a:xfrm>
            <a:custGeom>
              <a:avLst/>
              <a:gdLst/>
              <a:ahLst/>
              <a:cxnLst/>
              <a:rect l="l" t="t" r="r" b="b"/>
              <a:pathLst>
                <a:path w="628650" h="571500">
                  <a:moveTo>
                    <a:pt x="628173" y="570955"/>
                  </a:moveTo>
                  <a:lnTo>
                    <a:pt x="0" y="0"/>
                  </a:lnTo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8396133" y="5035581"/>
              <a:ext cx="583565" cy="678815"/>
            </a:xfrm>
            <a:custGeom>
              <a:avLst/>
              <a:gdLst/>
              <a:ahLst/>
              <a:cxnLst/>
              <a:rect l="l" t="t" r="r" b="b"/>
              <a:pathLst>
                <a:path w="583565" h="678814">
                  <a:moveTo>
                    <a:pt x="0" y="678465"/>
                  </a:moveTo>
                  <a:lnTo>
                    <a:pt x="583535" y="0"/>
                  </a:lnTo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9433437" y="5073549"/>
              <a:ext cx="364490" cy="602615"/>
            </a:xfrm>
            <a:custGeom>
              <a:avLst/>
              <a:gdLst/>
              <a:ahLst/>
              <a:cxnLst/>
              <a:rect l="l" t="t" r="r" b="b"/>
              <a:pathLst>
                <a:path w="364490" h="602614">
                  <a:moveTo>
                    <a:pt x="364129" y="602482"/>
                  </a:moveTo>
                  <a:lnTo>
                    <a:pt x="0" y="0"/>
                  </a:lnTo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6996469" y="6955494"/>
              <a:ext cx="732790" cy="733425"/>
            </a:xfrm>
            <a:custGeom>
              <a:avLst/>
              <a:gdLst/>
              <a:ahLst/>
              <a:cxnLst/>
              <a:rect l="l" t="t" r="r" b="b"/>
              <a:pathLst>
                <a:path w="732790" h="733425">
                  <a:moveTo>
                    <a:pt x="387840" y="0"/>
                  </a:moveTo>
                  <a:lnTo>
                    <a:pt x="344532" y="0"/>
                  </a:lnTo>
                  <a:lnTo>
                    <a:pt x="301467" y="5091"/>
                  </a:lnTo>
                  <a:lnTo>
                    <a:pt x="259132" y="15273"/>
                  </a:lnTo>
                  <a:lnTo>
                    <a:pt x="218011" y="30546"/>
                  </a:lnTo>
                  <a:lnTo>
                    <a:pt x="178592" y="50911"/>
                  </a:lnTo>
                  <a:lnTo>
                    <a:pt x="141361" y="76366"/>
                  </a:lnTo>
                  <a:lnTo>
                    <a:pt x="106804" y="106913"/>
                  </a:lnTo>
                  <a:lnTo>
                    <a:pt x="76288" y="141506"/>
                  </a:lnTo>
                  <a:lnTo>
                    <a:pt x="50859" y="178775"/>
                  </a:lnTo>
                  <a:lnTo>
                    <a:pt x="30515" y="218234"/>
                  </a:lnTo>
                  <a:lnTo>
                    <a:pt x="15257" y="259396"/>
                  </a:lnTo>
                  <a:lnTo>
                    <a:pt x="5085" y="301775"/>
                  </a:lnTo>
                  <a:lnTo>
                    <a:pt x="0" y="344884"/>
                  </a:lnTo>
                  <a:lnTo>
                    <a:pt x="0" y="388236"/>
                  </a:lnTo>
                  <a:lnTo>
                    <a:pt x="5085" y="431345"/>
                  </a:lnTo>
                  <a:lnTo>
                    <a:pt x="15257" y="473724"/>
                  </a:lnTo>
                  <a:lnTo>
                    <a:pt x="30515" y="514886"/>
                  </a:lnTo>
                  <a:lnTo>
                    <a:pt x="50859" y="554345"/>
                  </a:lnTo>
                  <a:lnTo>
                    <a:pt x="76288" y="591615"/>
                  </a:lnTo>
                  <a:lnTo>
                    <a:pt x="106804" y="626207"/>
                  </a:lnTo>
                  <a:lnTo>
                    <a:pt x="141361" y="656754"/>
                  </a:lnTo>
                  <a:lnTo>
                    <a:pt x="178592" y="682209"/>
                  </a:lnTo>
                  <a:lnTo>
                    <a:pt x="218011" y="702573"/>
                  </a:lnTo>
                  <a:lnTo>
                    <a:pt x="259132" y="717847"/>
                  </a:lnTo>
                  <a:lnTo>
                    <a:pt x="301467" y="728029"/>
                  </a:lnTo>
                  <a:lnTo>
                    <a:pt x="344532" y="733120"/>
                  </a:lnTo>
                  <a:lnTo>
                    <a:pt x="387840" y="733120"/>
                  </a:lnTo>
                  <a:lnTo>
                    <a:pt x="430905" y="728029"/>
                  </a:lnTo>
                  <a:lnTo>
                    <a:pt x="473241" y="717847"/>
                  </a:lnTo>
                  <a:lnTo>
                    <a:pt x="514362" y="702573"/>
                  </a:lnTo>
                  <a:lnTo>
                    <a:pt x="553780" y="682209"/>
                  </a:lnTo>
                  <a:lnTo>
                    <a:pt x="591012" y="656754"/>
                  </a:lnTo>
                  <a:lnTo>
                    <a:pt x="625569" y="626207"/>
                  </a:lnTo>
                  <a:lnTo>
                    <a:pt x="656085" y="591615"/>
                  </a:lnTo>
                  <a:lnTo>
                    <a:pt x="681514" y="554345"/>
                  </a:lnTo>
                  <a:lnTo>
                    <a:pt x="701858" y="514886"/>
                  </a:lnTo>
                  <a:lnTo>
                    <a:pt x="717115" y="473724"/>
                  </a:lnTo>
                  <a:lnTo>
                    <a:pt x="727287" y="431345"/>
                  </a:lnTo>
                  <a:lnTo>
                    <a:pt x="732373" y="388236"/>
                  </a:lnTo>
                  <a:lnTo>
                    <a:pt x="732373" y="344884"/>
                  </a:lnTo>
                  <a:lnTo>
                    <a:pt x="727287" y="301775"/>
                  </a:lnTo>
                  <a:lnTo>
                    <a:pt x="717115" y="259396"/>
                  </a:lnTo>
                  <a:lnTo>
                    <a:pt x="701858" y="218234"/>
                  </a:lnTo>
                  <a:lnTo>
                    <a:pt x="681514" y="178775"/>
                  </a:lnTo>
                  <a:lnTo>
                    <a:pt x="656085" y="141506"/>
                  </a:lnTo>
                  <a:lnTo>
                    <a:pt x="625569" y="106913"/>
                  </a:lnTo>
                  <a:lnTo>
                    <a:pt x="591012" y="76366"/>
                  </a:lnTo>
                  <a:lnTo>
                    <a:pt x="553780" y="50911"/>
                  </a:lnTo>
                  <a:lnTo>
                    <a:pt x="514362" y="30546"/>
                  </a:lnTo>
                  <a:lnTo>
                    <a:pt x="473241" y="15273"/>
                  </a:lnTo>
                  <a:lnTo>
                    <a:pt x="430905" y="5091"/>
                  </a:lnTo>
                  <a:lnTo>
                    <a:pt x="387840" y="0"/>
                  </a:lnTo>
                  <a:close/>
                </a:path>
              </a:pathLst>
            </a:custGeom>
            <a:solidFill>
              <a:srgbClr val="73FDEA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6996468" y="6955494"/>
              <a:ext cx="732790" cy="733425"/>
            </a:xfrm>
            <a:custGeom>
              <a:avLst/>
              <a:gdLst/>
              <a:ahLst/>
              <a:cxnLst/>
              <a:rect l="l" t="t" r="r" b="b"/>
              <a:pathLst>
                <a:path w="732790" h="733425">
                  <a:moveTo>
                    <a:pt x="625570" y="106913"/>
                  </a:moveTo>
                  <a:lnTo>
                    <a:pt x="656085" y="141505"/>
                  </a:lnTo>
                  <a:lnTo>
                    <a:pt x="681515" y="178774"/>
                  </a:lnTo>
                  <a:lnTo>
                    <a:pt x="701858" y="218233"/>
                  </a:lnTo>
                  <a:lnTo>
                    <a:pt x="717116" y="259396"/>
                  </a:lnTo>
                  <a:lnTo>
                    <a:pt x="727288" y="301775"/>
                  </a:lnTo>
                  <a:lnTo>
                    <a:pt x="732374" y="344884"/>
                  </a:lnTo>
                  <a:lnTo>
                    <a:pt x="732374" y="388236"/>
                  </a:lnTo>
                  <a:lnTo>
                    <a:pt x="727288" y="431345"/>
                  </a:lnTo>
                  <a:lnTo>
                    <a:pt x="717116" y="473724"/>
                  </a:lnTo>
                  <a:lnTo>
                    <a:pt x="701858" y="514886"/>
                  </a:lnTo>
                  <a:lnTo>
                    <a:pt x="681515" y="554345"/>
                  </a:lnTo>
                  <a:lnTo>
                    <a:pt x="656085" y="591615"/>
                  </a:lnTo>
                  <a:lnTo>
                    <a:pt x="625570" y="626207"/>
                  </a:lnTo>
                  <a:lnTo>
                    <a:pt x="591012" y="656754"/>
                  </a:lnTo>
                  <a:lnTo>
                    <a:pt x="553781" y="682209"/>
                  </a:lnTo>
                  <a:lnTo>
                    <a:pt x="514362" y="702574"/>
                  </a:lnTo>
                  <a:lnTo>
                    <a:pt x="473242" y="717847"/>
                  </a:lnTo>
                  <a:lnTo>
                    <a:pt x="430906" y="728029"/>
                  </a:lnTo>
                  <a:lnTo>
                    <a:pt x="387841" y="733120"/>
                  </a:lnTo>
                  <a:lnTo>
                    <a:pt x="344533" y="733120"/>
                  </a:lnTo>
                  <a:lnTo>
                    <a:pt x="301468" y="728029"/>
                  </a:lnTo>
                  <a:lnTo>
                    <a:pt x="259132" y="717847"/>
                  </a:lnTo>
                  <a:lnTo>
                    <a:pt x="218011" y="702574"/>
                  </a:lnTo>
                  <a:lnTo>
                    <a:pt x="178592" y="682209"/>
                  </a:lnTo>
                  <a:lnTo>
                    <a:pt x="141361" y="656754"/>
                  </a:lnTo>
                  <a:lnTo>
                    <a:pt x="106804" y="626207"/>
                  </a:lnTo>
                  <a:lnTo>
                    <a:pt x="76288" y="591615"/>
                  </a:lnTo>
                  <a:lnTo>
                    <a:pt x="50859" y="554345"/>
                  </a:lnTo>
                  <a:lnTo>
                    <a:pt x="30515" y="514886"/>
                  </a:lnTo>
                  <a:lnTo>
                    <a:pt x="15257" y="473724"/>
                  </a:lnTo>
                  <a:lnTo>
                    <a:pt x="5085" y="431345"/>
                  </a:lnTo>
                  <a:lnTo>
                    <a:pt x="0" y="388236"/>
                  </a:lnTo>
                  <a:lnTo>
                    <a:pt x="0" y="344884"/>
                  </a:lnTo>
                  <a:lnTo>
                    <a:pt x="5085" y="301775"/>
                  </a:lnTo>
                  <a:lnTo>
                    <a:pt x="15257" y="259396"/>
                  </a:lnTo>
                  <a:lnTo>
                    <a:pt x="30515" y="218233"/>
                  </a:lnTo>
                  <a:lnTo>
                    <a:pt x="50859" y="178774"/>
                  </a:lnTo>
                  <a:lnTo>
                    <a:pt x="76288" y="141505"/>
                  </a:lnTo>
                  <a:lnTo>
                    <a:pt x="106804" y="106913"/>
                  </a:lnTo>
                  <a:lnTo>
                    <a:pt x="141361" y="76366"/>
                  </a:lnTo>
                  <a:lnTo>
                    <a:pt x="178592" y="50910"/>
                  </a:lnTo>
                  <a:lnTo>
                    <a:pt x="218011" y="30546"/>
                  </a:lnTo>
                  <a:lnTo>
                    <a:pt x="259132" y="15273"/>
                  </a:lnTo>
                  <a:lnTo>
                    <a:pt x="301468" y="5091"/>
                  </a:lnTo>
                  <a:lnTo>
                    <a:pt x="344533" y="0"/>
                  </a:lnTo>
                  <a:lnTo>
                    <a:pt x="387841" y="0"/>
                  </a:lnTo>
                  <a:lnTo>
                    <a:pt x="430906" y="5091"/>
                  </a:lnTo>
                  <a:lnTo>
                    <a:pt x="473242" y="15273"/>
                  </a:lnTo>
                  <a:lnTo>
                    <a:pt x="514362" y="30546"/>
                  </a:lnTo>
                  <a:lnTo>
                    <a:pt x="553781" y="50910"/>
                  </a:lnTo>
                  <a:lnTo>
                    <a:pt x="591012" y="76366"/>
                  </a:lnTo>
                  <a:lnTo>
                    <a:pt x="625570" y="106913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4356005" y="4329848"/>
            <a:ext cx="218332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 defTabSz="554492">
              <a:spcBef>
                <a:spcPts val="67"/>
              </a:spcBef>
            </a:pPr>
            <a:r>
              <a:rPr sz="1243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N7</a:t>
            </a:r>
            <a:endParaRPr sz="1243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4975589" y="4210734"/>
            <a:ext cx="469779" cy="470164"/>
            <a:chOff x="8204410" y="6943812"/>
            <a:chExt cx="774700" cy="775335"/>
          </a:xfrm>
        </p:grpSpPr>
        <p:sp>
          <p:nvSpPr>
            <p:cNvPr id="39" name="object 39"/>
            <p:cNvSpPr/>
            <p:nvPr/>
          </p:nvSpPr>
          <p:spPr>
            <a:xfrm>
              <a:off x="8225365" y="6964768"/>
              <a:ext cx="732790" cy="733425"/>
            </a:xfrm>
            <a:custGeom>
              <a:avLst/>
              <a:gdLst/>
              <a:ahLst/>
              <a:cxnLst/>
              <a:rect l="l" t="t" r="r" b="b"/>
              <a:pathLst>
                <a:path w="732790" h="733425">
                  <a:moveTo>
                    <a:pt x="387841" y="0"/>
                  </a:moveTo>
                  <a:lnTo>
                    <a:pt x="344533" y="0"/>
                  </a:lnTo>
                  <a:lnTo>
                    <a:pt x="301468" y="5091"/>
                  </a:lnTo>
                  <a:lnTo>
                    <a:pt x="259132" y="15273"/>
                  </a:lnTo>
                  <a:lnTo>
                    <a:pt x="218011" y="30546"/>
                  </a:lnTo>
                  <a:lnTo>
                    <a:pt x="178592" y="50910"/>
                  </a:lnTo>
                  <a:lnTo>
                    <a:pt x="141361" y="76366"/>
                  </a:lnTo>
                  <a:lnTo>
                    <a:pt x="106804" y="106912"/>
                  </a:lnTo>
                  <a:lnTo>
                    <a:pt x="76288" y="141505"/>
                  </a:lnTo>
                  <a:lnTo>
                    <a:pt x="50859" y="178774"/>
                  </a:lnTo>
                  <a:lnTo>
                    <a:pt x="30515" y="218233"/>
                  </a:lnTo>
                  <a:lnTo>
                    <a:pt x="15257" y="259396"/>
                  </a:lnTo>
                  <a:lnTo>
                    <a:pt x="5085" y="301775"/>
                  </a:lnTo>
                  <a:lnTo>
                    <a:pt x="0" y="344884"/>
                  </a:lnTo>
                  <a:lnTo>
                    <a:pt x="0" y="388236"/>
                  </a:lnTo>
                  <a:lnTo>
                    <a:pt x="5085" y="431345"/>
                  </a:lnTo>
                  <a:lnTo>
                    <a:pt x="15257" y="473724"/>
                  </a:lnTo>
                  <a:lnTo>
                    <a:pt x="30515" y="514886"/>
                  </a:lnTo>
                  <a:lnTo>
                    <a:pt x="50859" y="554345"/>
                  </a:lnTo>
                  <a:lnTo>
                    <a:pt x="76288" y="591615"/>
                  </a:lnTo>
                  <a:lnTo>
                    <a:pt x="106804" y="626207"/>
                  </a:lnTo>
                  <a:lnTo>
                    <a:pt x="141361" y="656754"/>
                  </a:lnTo>
                  <a:lnTo>
                    <a:pt x="178592" y="682209"/>
                  </a:lnTo>
                  <a:lnTo>
                    <a:pt x="218011" y="702574"/>
                  </a:lnTo>
                  <a:lnTo>
                    <a:pt x="259132" y="717847"/>
                  </a:lnTo>
                  <a:lnTo>
                    <a:pt x="301468" y="728029"/>
                  </a:lnTo>
                  <a:lnTo>
                    <a:pt x="344533" y="733120"/>
                  </a:lnTo>
                  <a:lnTo>
                    <a:pt x="387841" y="733120"/>
                  </a:lnTo>
                  <a:lnTo>
                    <a:pt x="430906" y="728029"/>
                  </a:lnTo>
                  <a:lnTo>
                    <a:pt x="473242" y="717847"/>
                  </a:lnTo>
                  <a:lnTo>
                    <a:pt x="514362" y="702574"/>
                  </a:lnTo>
                  <a:lnTo>
                    <a:pt x="553781" y="682209"/>
                  </a:lnTo>
                  <a:lnTo>
                    <a:pt x="591013" y="656754"/>
                  </a:lnTo>
                  <a:lnTo>
                    <a:pt x="625570" y="626207"/>
                  </a:lnTo>
                  <a:lnTo>
                    <a:pt x="656086" y="591615"/>
                  </a:lnTo>
                  <a:lnTo>
                    <a:pt x="681515" y="554345"/>
                  </a:lnTo>
                  <a:lnTo>
                    <a:pt x="701859" y="514886"/>
                  </a:lnTo>
                  <a:lnTo>
                    <a:pt x="717117" y="473724"/>
                  </a:lnTo>
                  <a:lnTo>
                    <a:pt x="727288" y="431345"/>
                  </a:lnTo>
                  <a:lnTo>
                    <a:pt x="732374" y="388236"/>
                  </a:lnTo>
                  <a:lnTo>
                    <a:pt x="732374" y="344884"/>
                  </a:lnTo>
                  <a:lnTo>
                    <a:pt x="727288" y="301775"/>
                  </a:lnTo>
                  <a:lnTo>
                    <a:pt x="717117" y="259396"/>
                  </a:lnTo>
                  <a:lnTo>
                    <a:pt x="701859" y="218233"/>
                  </a:lnTo>
                  <a:lnTo>
                    <a:pt x="681515" y="178774"/>
                  </a:lnTo>
                  <a:lnTo>
                    <a:pt x="656086" y="141505"/>
                  </a:lnTo>
                  <a:lnTo>
                    <a:pt x="625570" y="106912"/>
                  </a:lnTo>
                  <a:lnTo>
                    <a:pt x="591013" y="76366"/>
                  </a:lnTo>
                  <a:lnTo>
                    <a:pt x="553781" y="50910"/>
                  </a:lnTo>
                  <a:lnTo>
                    <a:pt x="514362" y="30546"/>
                  </a:lnTo>
                  <a:lnTo>
                    <a:pt x="473242" y="15273"/>
                  </a:lnTo>
                  <a:lnTo>
                    <a:pt x="430906" y="5091"/>
                  </a:lnTo>
                  <a:lnTo>
                    <a:pt x="387841" y="0"/>
                  </a:lnTo>
                  <a:close/>
                </a:path>
              </a:pathLst>
            </a:custGeom>
            <a:solidFill>
              <a:srgbClr val="73FDEA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8225365" y="6964767"/>
              <a:ext cx="732790" cy="733425"/>
            </a:xfrm>
            <a:custGeom>
              <a:avLst/>
              <a:gdLst/>
              <a:ahLst/>
              <a:cxnLst/>
              <a:rect l="l" t="t" r="r" b="b"/>
              <a:pathLst>
                <a:path w="732790" h="733425">
                  <a:moveTo>
                    <a:pt x="625570" y="106913"/>
                  </a:moveTo>
                  <a:lnTo>
                    <a:pt x="656085" y="141505"/>
                  </a:lnTo>
                  <a:lnTo>
                    <a:pt x="681515" y="178774"/>
                  </a:lnTo>
                  <a:lnTo>
                    <a:pt x="701858" y="218233"/>
                  </a:lnTo>
                  <a:lnTo>
                    <a:pt x="717116" y="259396"/>
                  </a:lnTo>
                  <a:lnTo>
                    <a:pt x="727288" y="301775"/>
                  </a:lnTo>
                  <a:lnTo>
                    <a:pt x="732374" y="344884"/>
                  </a:lnTo>
                  <a:lnTo>
                    <a:pt x="732374" y="388236"/>
                  </a:lnTo>
                  <a:lnTo>
                    <a:pt x="727288" y="431345"/>
                  </a:lnTo>
                  <a:lnTo>
                    <a:pt x="717116" y="473724"/>
                  </a:lnTo>
                  <a:lnTo>
                    <a:pt x="701858" y="514886"/>
                  </a:lnTo>
                  <a:lnTo>
                    <a:pt x="681515" y="554345"/>
                  </a:lnTo>
                  <a:lnTo>
                    <a:pt x="656085" y="591615"/>
                  </a:lnTo>
                  <a:lnTo>
                    <a:pt x="625570" y="626207"/>
                  </a:lnTo>
                  <a:lnTo>
                    <a:pt x="591012" y="656754"/>
                  </a:lnTo>
                  <a:lnTo>
                    <a:pt x="553781" y="682209"/>
                  </a:lnTo>
                  <a:lnTo>
                    <a:pt x="514362" y="702574"/>
                  </a:lnTo>
                  <a:lnTo>
                    <a:pt x="473242" y="717847"/>
                  </a:lnTo>
                  <a:lnTo>
                    <a:pt x="430906" y="728029"/>
                  </a:lnTo>
                  <a:lnTo>
                    <a:pt x="387841" y="733120"/>
                  </a:lnTo>
                  <a:lnTo>
                    <a:pt x="344533" y="733120"/>
                  </a:lnTo>
                  <a:lnTo>
                    <a:pt x="301468" y="728029"/>
                  </a:lnTo>
                  <a:lnTo>
                    <a:pt x="259132" y="717847"/>
                  </a:lnTo>
                  <a:lnTo>
                    <a:pt x="218011" y="702574"/>
                  </a:lnTo>
                  <a:lnTo>
                    <a:pt x="178592" y="682209"/>
                  </a:lnTo>
                  <a:lnTo>
                    <a:pt x="141361" y="656754"/>
                  </a:lnTo>
                  <a:lnTo>
                    <a:pt x="106804" y="626207"/>
                  </a:lnTo>
                  <a:lnTo>
                    <a:pt x="76288" y="591615"/>
                  </a:lnTo>
                  <a:lnTo>
                    <a:pt x="50859" y="554345"/>
                  </a:lnTo>
                  <a:lnTo>
                    <a:pt x="30515" y="514886"/>
                  </a:lnTo>
                  <a:lnTo>
                    <a:pt x="15257" y="473724"/>
                  </a:lnTo>
                  <a:lnTo>
                    <a:pt x="5085" y="431345"/>
                  </a:lnTo>
                  <a:lnTo>
                    <a:pt x="0" y="388236"/>
                  </a:lnTo>
                  <a:lnTo>
                    <a:pt x="0" y="344884"/>
                  </a:lnTo>
                  <a:lnTo>
                    <a:pt x="5085" y="301775"/>
                  </a:lnTo>
                  <a:lnTo>
                    <a:pt x="15257" y="259396"/>
                  </a:lnTo>
                  <a:lnTo>
                    <a:pt x="30515" y="218233"/>
                  </a:lnTo>
                  <a:lnTo>
                    <a:pt x="50859" y="178774"/>
                  </a:lnTo>
                  <a:lnTo>
                    <a:pt x="76288" y="141505"/>
                  </a:lnTo>
                  <a:lnTo>
                    <a:pt x="106804" y="106913"/>
                  </a:lnTo>
                  <a:lnTo>
                    <a:pt x="141361" y="76366"/>
                  </a:lnTo>
                  <a:lnTo>
                    <a:pt x="178592" y="50910"/>
                  </a:lnTo>
                  <a:lnTo>
                    <a:pt x="218011" y="30546"/>
                  </a:lnTo>
                  <a:lnTo>
                    <a:pt x="259132" y="15273"/>
                  </a:lnTo>
                  <a:lnTo>
                    <a:pt x="301468" y="5091"/>
                  </a:lnTo>
                  <a:lnTo>
                    <a:pt x="344533" y="0"/>
                  </a:lnTo>
                  <a:lnTo>
                    <a:pt x="387841" y="0"/>
                  </a:lnTo>
                  <a:lnTo>
                    <a:pt x="430906" y="5091"/>
                  </a:lnTo>
                  <a:lnTo>
                    <a:pt x="473242" y="15273"/>
                  </a:lnTo>
                  <a:lnTo>
                    <a:pt x="514362" y="30546"/>
                  </a:lnTo>
                  <a:lnTo>
                    <a:pt x="553781" y="50910"/>
                  </a:lnTo>
                  <a:lnTo>
                    <a:pt x="591012" y="76366"/>
                  </a:lnTo>
                  <a:lnTo>
                    <a:pt x="625570" y="106913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5101208" y="4335471"/>
            <a:ext cx="218332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 defTabSz="554492">
              <a:spcBef>
                <a:spcPts val="67"/>
              </a:spcBef>
            </a:pPr>
            <a:r>
              <a:rPr sz="1243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N8</a:t>
            </a:r>
            <a:endParaRPr sz="1243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4569502" y="3829904"/>
            <a:ext cx="581448" cy="423956"/>
            <a:chOff x="7534742" y="6315795"/>
            <a:chExt cx="958850" cy="699135"/>
          </a:xfrm>
        </p:grpSpPr>
        <p:sp>
          <p:nvSpPr>
            <p:cNvPr id="43" name="object 43"/>
            <p:cNvSpPr/>
            <p:nvPr/>
          </p:nvSpPr>
          <p:spPr>
            <a:xfrm>
              <a:off x="7560919" y="6341972"/>
              <a:ext cx="384175" cy="646430"/>
            </a:xfrm>
            <a:custGeom>
              <a:avLst/>
              <a:gdLst/>
              <a:ahLst/>
              <a:cxnLst/>
              <a:rect l="l" t="t" r="r" b="b"/>
              <a:pathLst>
                <a:path w="384175" h="646429">
                  <a:moveTo>
                    <a:pt x="0" y="646318"/>
                  </a:moveTo>
                  <a:lnTo>
                    <a:pt x="383927" y="0"/>
                  </a:lnTo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8267659" y="6375840"/>
              <a:ext cx="199390" cy="588010"/>
            </a:xfrm>
            <a:custGeom>
              <a:avLst/>
              <a:gdLst/>
              <a:ahLst/>
              <a:cxnLst/>
              <a:rect l="l" t="t" r="r" b="b"/>
              <a:pathLst>
                <a:path w="199390" h="588009">
                  <a:moveTo>
                    <a:pt x="199258" y="587813"/>
                  </a:moveTo>
                  <a:lnTo>
                    <a:pt x="0" y="0"/>
                  </a:lnTo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2081075" y="4896130"/>
            <a:ext cx="5456750" cy="1038518"/>
          </a:xfrm>
          <a:prstGeom prst="rect">
            <a:avLst/>
          </a:prstGeom>
        </p:spPr>
        <p:txBody>
          <a:bodyPr vert="horz" wrap="square" lIns="0" tIns="62766" rIns="0" bIns="0" rtlCol="0">
            <a:spAutoFit/>
          </a:bodyPr>
          <a:lstStyle/>
          <a:p>
            <a:pPr marL="7701" defTabSz="554492">
              <a:spcBef>
                <a:spcPts val="494"/>
              </a:spcBef>
            </a:pPr>
            <a:r>
              <a:rPr sz="1334" b="1" kern="0" spc="-6" dirty="0">
                <a:solidFill>
                  <a:srgbClr val="FFFFFF"/>
                </a:solidFill>
                <a:latin typeface="Arial"/>
                <a:cs typeface="Arial"/>
              </a:rPr>
              <a:t>Tree</a:t>
            </a:r>
            <a:r>
              <a:rPr sz="1334" b="1" kern="0" spc="-7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b="1" kern="0" spc="-6" dirty="0">
                <a:solidFill>
                  <a:srgbClr val="FFFFFF"/>
                </a:solidFill>
                <a:latin typeface="Arial"/>
                <a:cs typeface="Arial"/>
              </a:rPr>
              <a:t>Properties:</a:t>
            </a:r>
            <a:endParaRPr sz="1334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273010" indent="-105122" defTabSz="554492">
              <a:spcBef>
                <a:spcPts val="440"/>
              </a:spcBef>
              <a:buFontTx/>
              <a:buChar char="-"/>
              <a:tabLst>
                <a:tab pos="273395" algn="l"/>
              </a:tabLst>
            </a:pPr>
            <a:r>
              <a:rPr sz="1334" kern="0" spc="-6" dirty="0">
                <a:solidFill>
                  <a:srgbClr val="FFFFFF"/>
                </a:solidFill>
                <a:latin typeface="Arial"/>
                <a:cs typeface="Arial"/>
              </a:rPr>
              <a:t>Represent</a:t>
            </a:r>
            <a:r>
              <a:rPr sz="1334" kern="0" spc="-5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hierarchical</a:t>
            </a:r>
            <a:r>
              <a:rPr sz="1334" kern="0" spc="-5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spc="-12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1334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273010" indent="-105122" defTabSz="554492">
              <a:spcBef>
                <a:spcPts val="437"/>
              </a:spcBef>
              <a:buFontTx/>
              <a:buChar char="-"/>
              <a:tabLst>
                <a:tab pos="273395" algn="l"/>
              </a:tabLst>
            </a:pPr>
            <a:r>
              <a:rPr sz="1334" kern="0" spc="-24" dirty="0">
                <a:solidFill>
                  <a:srgbClr val="FFFFFF"/>
                </a:solidFill>
                <a:latin typeface="Arial"/>
                <a:cs typeface="Arial"/>
              </a:rPr>
              <a:t>Each</a:t>
            </a:r>
            <a:r>
              <a:rPr sz="1334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spc="36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r>
              <a:rPr sz="1334" kern="0" spc="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spc="-21" dirty="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sz="1334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spc="45" dirty="0">
                <a:solidFill>
                  <a:srgbClr val="FFFFFF"/>
                </a:solidFill>
                <a:latin typeface="Arial"/>
                <a:cs typeface="Arial"/>
              </a:rPr>
              <a:t>two</a:t>
            </a:r>
            <a:r>
              <a:rPr sz="1334" kern="0" spc="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components</a:t>
            </a:r>
            <a:r>
              <a:rPr sz="1334" kern="0" spc="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334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334" kern="0" spc="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334" kern="0" spc="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334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link</a:t>
            </a:r>
            <a:r>
              <a:rPr sz="1334" kern="0" spc="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spc="67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334" kern="0" spc="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sz="1334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sub</a:t>
            </a:r>
            <a:r>
              <a:rPr sz="1334" kern="0" spc="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spc="-6" dirty="0">
                <a:solidFill>
                  <a:srgbClr val="FFFFFF"/>
                </a:solidFill>
                <a:latin typeface="Arial"/>
                <a:cs typeface="Arial"/>
              </a:rPr>
              <a:t>category</a:t>
            </a:r>
            <a:endParaRPr sz="1334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273010" indent="-105122" defTabSz="554492">
              <a:spcBef>
                <a:spcPts val="440"/>
              </a:spcBef>
              <a:buFontTx/>
              <a:buChar char="-"/>
              <a:tabLst>
                <a:tab pos="273395" algn="l"/>
              </a:tabLst>
            </a:pPr>
            <a:r>
              <a:rPr sz="1334" kern="0" spc="-33" dirty="0">
                <a:solidFill>
                  <a:srgbClr val="FFFFFF"/>
                </a:solidFill>
                <a:latin typeface="Arial"/>
                <a:cs typeface="Arial"/>
              </a:rPr>
              <a:t>Base</a:t>
            </a:r>
            <a:r>
              <a:rPr sz="1334" kern="0" spc="5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category</a:t>
            </a:r>
            <a:r>
              <a:rPr sz="1334" kern="0" spc="5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334" kern="0" spc="5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sub</a:t>
            </a:r>
            <a:r>
              <a:rPr sz="1334" kern="0" spc="5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categories</a:t>
            </a:r>
            <a:r>
              <a:rPr sz="1334" kern="0" spc="5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under</a:t>
            </a:r>
            <a:r>
              <a:rPr sz="1334" kern="0" spc="5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spc="33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endParaRPr sz="133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8551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700231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515601">
              <a:spcBef>
                <a:spcPts val="76"/>
              </a:spcBef>
            </a:pPr>
            <a:r>
              <a:rPr sz="4487" spc="-139" dirty="0"/>
              <a:t>Binary</a:t>
            </a:r>
            <a:r>
              <a:rPr sz="4487" spc="-173" dirty="0"/>
              <a:t> </a:t>
            </a:r>
            <a:r>
              <a:rPr sz="4487" spc="-572" dirty="0"/>
              <a:t>T</a:t>
            </a:r>
            <a:r>
              <a:rPr sz="4487" spc="-206" dirty="0"/>
              <a:t>r</a:t>
            </a:r>
            <a:r>
              <a:rPr sz="4487" spc="-124" dirty="0"/>
              <a:t>e</a:t>
            </a:r>
            <a:r>
              <a:rPr sz="4487" spc="-33" dirty="0"/>
              <a:t>e</a:t>
            </a:r>
            <a:r>
              <a:rPr sz="4487" spc="-173" dirty="0"/>
              <a:t> </a:t>
            </a:r>
            <a:r>
              <a:rPr sz="4487" dirty="0"/>
              <a:t>-</a:t>
            </a:r>
            <a:r>
              <a:rPr sz="4487" spc="-173" dirty="0"/>
              <a:t> </a:t>
            </a:r>
            <a:r>
              <a:rPr sz="4487" spc="-161" dirty="0"/>
              <a:t>Post</a:t>
            </a:r>
            <a:r>
              <a:rPr sz="4487" spc="-173" dirty="0"/>
              <a:t> </a:t>
            </a:r>
            <a:r>
              <a:rPr sz="4487" spc="-628" dirty="0"/>
              <a:t>T</a:t>
            </a:r>
            <a:r>
              <a:rPr sz="4487" spc="-185" dirty="0"/>
              <a:t>raversal</a:t>
            </a:r>
            <a:endParaRPr sz="4487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1419" y="1215830"/>
            <a:ext cx="6459459" cy="40585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598474" y="1328950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N1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91660" y="224936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N2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27727" y="224936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N3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19747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N4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88383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N5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87611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N6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08232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N7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30808" y="4844695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N8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99446" y="4844695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N9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342478" y="1728650"/>
            <a:ext cx="2927261" cy="451681"/>
            <a:chOff x="2213141" y="2850671"/>
            <a:chExt cx="4827270" cy="744855"/>
          </a:xfrm>
        </p:grpSpPr>
        <p:sp>
          <p:nvSpPr>
            <p:cNvPr id="15" name="object 15"/>
            <p:cNvSpPr/>
            <p:nvPr/>
          </p:nvSpPr>
          <p:spPr>
            <a:xfrm>
              <a:off x="2228847" y="2866377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4549604" y="0"/>
                  </a:moveTo>
                  <a:lnTo>
                    <a:pt x="245687" y="0"/>
                  </a:lnTo>
                  <a:lnTo>
                    <a:pt x="196797" y="188"/>
                  </a:lnTo>
                  <a:lnTo>
                    <a:pt x="157369" y="1505"/>
                  </a:lnTo>
                  <a:lnTo>
                    <a:pt x="126052" y="5079"/>
                  </a:lnTo>
                  <a:lnTo>
                    <a:pt x="101494" y="12040"/>
                  </a:lnTo>
                  <a:lnTo>
                    <a:pt x="46851" y="46851"/>
                  </a:lnTo>
                  <a:lnTo>
                    <a:pt x="12039" y="101494"/>
                  </a:lnTo>
                  <a:lnTo>
                    <a:pt x="1504" y="157369"/>
                  </a:lnTo>
                  <a:lnTo>
                    <a:pt x="188" y="196797"/>
                  </a:lnTo>
                  <a:lnTo>
                    <a:pt x="0" y="245688"/>
                  </a:lnTo>
                  <a:lnTo>
                    <a:pt x="0" y="467510"/>
                  </a:lnTo>
                  <a:lnTo>
                    <a:pt x="188" y="516401"/>
                  </a:lnTo>
                  <a:lnTo>
                    <a:pt x="1504" y="555829"/>
                  </a:lnTo>
                  <a:lnTo>
                    <a:pt x="12039" y="611703"/>
                  </a:lnTo>
                  <a:lnTo>
                    <a:pt x="46851" y="666347"/>
                  </a:lnTo>
                  <a:lnTo>
                    <a:pt x="101494" y="701158"/>
                  </a:lnTo>
                  <a:lnTo>
                    <a:pt x="157369" y="711693"/>
                  </a:lnTo>
                  <a:lnTo>
                    <a:pt x="196797" y="713010"/>
                  </a:lnTo>
                  <a:lnTo>
                    <a:pt x="245687" y="713198"/>
                  </a:lnTo>
                  <a:lnTo>
                    <a:pt x="4549604" y="713198"/>
                  </a:lnTo>
                  <a:lnTo>
                    <a:pt x="4598495" y="713010"/>
                  </a:lnTo>
                  <a:lnTo>
                    <a:pt x="4637924" y="711693"/>
                  </a:lnTo>
                  <a:lnTo>
                    <a:pt x="4693799" y="701158"/>
                  </a:lnTo>
                  <a:lnTo>
                    <a:pt x="4748442" y="666347"/>
                  </a:lnTo>
                  <a:lnTo>
                    <a:pt x="4783253" y="611703"/>
                  </a:lnTo>
                  <a:lnTo>
                    <a:pt x="4793788" y="555829"/>
                  </a:lnTo>
                  <a:lnTo>
                    <a:pt x="4795105" y="516401"/>
                  </a:lnTo>
                  <a:lnTo>
                    <a:pt x="4795293" y="467510"/>
                  </a:lnTo>
                  <a:lnTo>
                    <a:pt x="4795293" y="245688"/>
                  </a:lnTo>
                  <a:lnTo>
                    <a:pt x="4795105" y="196797"/>
                  </a:lnTo>
                  <a:lnTo>
                    <a:pt x="4793788" y="157369"/>
                  </a:lnTo>
                  <a:lnTo>
                    <a:pt x="4783253" y="101494"/>
                  </a:lnTo>
                  <a:lnTo>
                    <a:pt x="4748442" y="46851"/>
                  </a:lnTo>
                  <a:lnTo>
                    <a:pt x="4693799" y="12040"/>
                  </a:lnTo>
                  <a:lnTo>
                    <a:pt x="4637924" y="1505"/>
                  </a:lnTo>
                  <a:lnTo>
                    <a:pt x="4598495" y="188"/>
                  </a:lnTo>
                  <a:lnTo>
                    <a:pt x="4549604" y="0"/>
                  </a:lnTo>
                  <a:close/>
                </a:path>
              </a:pathLst>
            </a:custGeom>
            <a:solidFill>
              <a:srgbClr val="F8BA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228847" y="2866377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245688" y="0"/>
                  </a:moveTo>
                  <a:lnTo>
                    <a:pt x="4549604" y="0"/>
                  </a:lnTo>
                  <a:lnTo>
                    <a:pt x="4598495" y="188"/>
                  </a:lnTo>
                  <a:lnTo>
                    <a:pt x="4637924" y="1504"/>
                  </a:lnTo>
                  <a:lnTo>
                    <a:pt x="4693799" y="12039"/>
                  </a:lnTo>
                  <a:lnTo>
                    <a:pt x="4748442" y="46851"/>
                  </a:lnTo>
                  <a:lnTo>
                    <a:pt x="4783253" y="101494"/>
                  </a:lnTo>
                  <a:lnTo>
                    <a:pt x="4793787" y="157369"/>
                  </a:lnTo>
                  <a:lnTo>
                    <a:pt x="4795104" y="196797"/>
                  </a:lnTo>
                  <a:lnTo>
                    <a:pt x="4795292" y="245688"/>
                  </a:lnTo>
                  <a:lnTo>
                    <a:pt x="4795292" y="467509"/>
                  </a:lnTo>
                  <a:lnTo>
                    <a:pt x="4795104" y="516400"/>
                  </a:lnTo>
                  <a:lnTo>
                    <a:pt x="4793787" y="555828"/>
                  </a:lnTo>
                  <a:lnTo>
                    <a:pt x="4783253" y="611703"/>
                  </a:lnTo>
                  <a:lnTo>
                    <a:pt x="4748442" y="666346"/>
                  </a:lnTo>
                  <a:lnTo>
                    <a:pt x="4693799" y="701158"/>
                  </a:lnTo>
                  <a:lnTo>
                    <a:pt x="4637924" y="711692"/>
                  </a:lnTo>
                  <a:lnTo>
                    <a:pt x="4598495" y="713009"/>
                  </a:lnTo>
                  <a:lnTo>
                    <a:pt x="4549604" y="713197"/>
                  </a:lnTo>
                  <a:lnTo>
                    <a:pt x="245688" y="713197"/>
                  </a:lnTo>
                  <a:lnTo>
                    <a:pt x="196797" y="713009"/>
                  </a:lnTo>
                  <a:lnTo>
                    <a:pt x="157369" y="711692"/>
                  </a:lnTo>
                  <a:lnTo>
                    <a:pt x="101494" y="701158"/>
                  </a:lnTo>
                  <a:lnTo>
                    <a:pt x="46851" y="666346"/>
                  </a:lnTo>
                  <a:lnTo>
                    <a:pt x="12039" y="611703"/>
                  </a:lnTo>
                  <a:lnTo>
                    <a:pt x="1504" y="555828"/>
                  </a:lnTo>
                  <a:lnTo>
                    <a:pt x="188" y="516400"/>
                  </a:lnTo>
                  <a:lnTo>
                    <a:pt x="0" y="467509"/>
                  </a:lnTo>
                  <a:lnTo>
                    <a:pt x="0" y="245688"/>
                  </a:lnTo>
                  <a:lnTo>
                    <a:pt x="188" y="196797"/>
                  </a:lnTo>
                  <a:lnTo>
                    <a:pt x="1504" y="157369"/>
                  </a:lnTo>
                  <a:lnTo>
                    <a:pt x="12039" y="101494"/>
                  </a:lnTo>
                  <a:lnTo>
                    <a:pt x="46851" y="46851"/>
                  </a:lnTo>
                  <a:lnTo>
                    <a:pt x="101494" y="12039"/>
                  </a:lnTo>
                  <a:lnTo>
                    <a:pt x="157369" y="1504"/>
                  </a:lnTo>
                  <a:lnTo>
                    <a:pt x="196797" y="188"/>
                  </a:lnTo>
                  <a:lnTo>
                    <a:pt x="245688" y="0"/>
                  </a:lnTo>
                  <a:close/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210650" y="1800388"/>
            <a:ext cx="1190620" cy="26906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1698" kern="0" dirty="0">
                <a:solidFill>
                  <a:sysClr val="windowText" lastClr="000000"/>
                </a:solidFill>
                <a:latin typeface="Arial"/>
                <a:cs typeface="Arial"/>
              </a:rPr>
              <a:t>Left</a:t>
            </a:r>
            <a:r>
              <a:rPr sz="1698" kern="0" spc="27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698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Subtree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342478" y="2853701"/>
            <a:ext cx="2927261" cy="451681"/>
            <a:chOff x="2213141" y="4705964"/>
            <a:chExt cx="4827270" cy="744855"/>
          </a:xfrm>
        </p:grpSpPr>
        <p:sp>
          <p:nvSpPr>
            <p:cNvPr id="19" name="object 19"/>
            <p:cNvSpPr/>
            <p:nvPr/>
          </p:nvSpPr>
          <p:spPr>
            <a:xfrm>
              <a:off x="2228847" y="4721671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4549604" y="0"/>
                  </a:moveTo>
                  <a:lnTo>
                    <a:pt x="245687" y="0"/>
                  </a:lnTo>
                  <a:lnTo>
                    <a:pt x="196797" y="188"/>
                  </a:lnTo>
                  <a:lnTo>
                    <a:pt x="157369" y="1505"/>
                  </a:lnTo>
                  <a:lnTo>
                    <a:pt x="126052" y="5079"/>
                  </a:lnTo>
                  <a:lnTo>
                    <a:pt x="101494" y="12040"/>
                  </a:lnTo>
                  <a:lnTo>
                    <a:pt x="46851" y="46851"/>
                  </a:lnTo>
                  <a:lnTo>
                    <a:pt x="12039" y="101494"/>
                  </a:lnTo>
                  <a:lnTo>
                    <a:pt x="1504" y="157369"/>
                  </a:lnTo>
                  <a:lnTo>
                    <a:pt x="188" y="196797"/>
                  </a:lnTo>
                  <a:lnTo>
                    <a:pt x="0" y="245688"/>
                  </a:lnTo>
                  <a:lnTo>
                    <a:pt x="0" y="467510"/>
                  </a:lnTo>
                  <a:lnTo>
                    <a:pt x="188" y="516401"/>
                  </a:lnTo>
                  <a:lnTo>
                    <a:pt x="1504" y="555829"/>
                  </a:lnTo>
                  <a:lnTo>
                    <a:pt x="12039" y="611703"/>
                  </a:lnTo>
                  <a:lnTo>
                    <a:pt x="46851" y="666347"/>
                  </a:lnTo>
                  <a:lnTo>
                    <a:pt x="101494" y="701158"/>
                  </a:lnTo>
                  <a:lnTo>
                    <a:pt x="157369" y="711693"/>
                  </a:lnTo>
                  <a:lnTo>
                    <a:pt x="196797" y="713010"/>
                  </a:lnTo>
                  <a:lnTo>
                    <a:pt x="245687" y="713198"/>
                  </a:lnTo>
                  <a:lnTo>
                    <a:pt x="4549604" y="713198"/>
                  </a:lnTo>
                  <a:lnTo>
                    <a:pt x="4598495" y="713010"/>
                  </a:lnTo>
                  <a:lnTo>
                    <a:pt x="4637924" y="711693"/>
                  </a:lnTo>
                  <a:lnTo>
                    <a:pt x="4693799" y="701158"/>
                  </a:lnTo>
                  <a:lnTo>
                    <a:pt x="4748442" y="666347"/>
                  </a:lnTo>
                  <a:lnTo>
                    <a:pt x="4783253" y="611703"/>
                  </a:lnTo>
                  <a:lnTo>
                    <a:pt x="4793788" y="555829"/>
                  </a:lnTo>
                  <a:lnTo>
                    <a:pt x="4795105" y="516401"/>
                  </a:lnTo>
                  <a:lnTo>
                    <a:pt x="4795293" y="467510"/>
                  </a:lnTo>
                  <a:lnTo>
                    <a:pt x="4795293" y="245688"/>
                  </a:lnTo>
                  <a:lnTo>
                    <a:pt x="4795105" y="196797"/>
                  </a:lnTo>
                  <a:lnTo>
                    <a:pt x="4793788" y="157369"/>
                  </a:lnTo>
                  <a:lnTo>
                    <a:pt x="4783253" y="101494"/>
                  </a:lnTo>
                  <a:lnTo>
                    <a:pt x="4748442" y="46851"/>
                  </a:lnTo>
                  <a:lnTo>
                    <a:pt x="4693799" y="12040"/>
                  </a:lnTo>
                  <a:lnTo>
                    <a:pt x="4637924" y="1505"/>
                  </a:lnTo>
                  <a:lnTo>
                    <a:pt x="4598495" y="188"/>
                  </a:lnTo>
                  <a:lnTo>
                    <a:pt x="4549604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2228847" y="4721671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245688" y="0"/>
                  </a:moveTo>
                  <a:lnTo>
                    <a:pt x="4549604" y="0"/>
                  </a:lnTo>
                  <a:lnTo>
                    <a:pt x="4598495" y="188"/>
                  </a:lnTo>
                  <a:lnTo>
                    <a:pt x="4637924" y="1504"/>
                  </a:lnTo>
                  <a:lnTo>
                    <a:pt x="4693799" y="12039"/>
                  </a:lnTo>
                  <a:lnTo>
                    <a:pt x="4748442" y="46851"/>
                  </a:lnTo>
                  <a:lnTo>
                    <a:pt x="4783253" y="101494"/>
                  </a:lnTo>
                  <a:lnTo>
                    <a:pt x="4793787" y="157369"/>
                  </a:lnTo>
                  <a:lnTo>
                    <a:pt x="4795104" y="196797"/>
                  </a:lnTo>
                  <a:lnTo>
                    <a:pt x="4795292" y="245688"/>
                  </a:lnTo>
                  <a:lnTo>
                    <a:pt x="4795292" y="467509"/>
                  </a:lnTo>
                  <a:lnTo>
                    <a:pt x="4795104" y="516400"/>
                  </a:lnTo>
                  <a:lnTo>
                    <a:pt x="4793787" y="555828"/>
                  </a:lnTo>
                  <a:lnTo>
                    <a:pt x="4783253" y="611703"/>
                  </a:lnTo>
                  <a:lnTo>
                    <a:pt x="4748442" y="666346"/>
                  </a:lnTo>
                  <a:lnTo>
                    <a:pt x="4693799" y="701158"/>
                  </a:lnTo>
                  <a:lnTo>
                    <a:pt x="4637924" y="711692"/>
                  </a:lnTo>
                  <a:lnTo>
                    <a:pt x="4598495" y="713009"/>
                  </a:lnTo>
                  <a:lnTo>
                    <a:pt x="4549604" y="713197"/>
                  </a:lnTo>
                  <a:lnTo>
                    <a:pt x="245688" y="713197"/>
                  </a:lnTo>
                  <a:lnTo>
                    <a:pt x="196797" y="713009"/>
                  </a:lnTo>
                  <a:lnTo>
                    <a:pt x="157369" y="711692"/>
                  </a:lnTo>
                  <a:lnTo>
                    <a:pt x="101494" y="701158"/>
                  </a:lnTo>
                  <a:lnTo>
                    <a:pt x="46851" y="666346"/>
                  </a:lnTo>
                  <a:lnTo>
                    <a:pt x="12039" y="611703"/>
                  </a:lnTo>
                  <a:lnTo>
                    <a:pt x="1504" y="555828"/>
                  </a:lnTo>
                  <a:lnTo>
                    <a:pt x="188" y="516400"/>
                  </a:lnTo>
                  <a:lnTo>
                    <a:pt x="0" y="467509"/>
                  </a:lnTo>
                  <a:lnTo>
                    <a:pt x="0" y="245688"/>
                  </a:lnTo>
                  <a:lnTo>
                    <a:pt x="188" y="196797"/>
                  </a:lnTo>
                  <a:lnTo>
                    <a:pt x="1504" y="157369"/>
                  </a:lnTo>
                  <a:lnTo>
                    <a:pt x="12039" y="101494"/>
                  </a:lnTo>
                  <a:lnTo>
                    <a:pt x="46851" y="46851"/>
                  </a:lnTo>
                  <a:lnTo>
                    <a:pt x="101494" y="12039"/>
                  </a:lnTo>
                  <a:lnTo>
                    <a:pt x="157369" y="1504"/>
                  </a:lnTo>
                  <a:lnTo>
                    <a:pt x="196797" y="188"/>
                  </a:lnTo>
                  <a:lnTo>
                    <a:pt x="245688" y="0"/>
                  </a:lnTo>
                  <a:close/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140704" y="2925440"/>
            <a:ext cx="1330398" cy="26906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1698" kern="0" dirty="0">
                <a:solidFill>
                  <a:sysClr val="windowText" lastClr="000000"/>
                </a:solidFill>
                <a:latin typeface="Arial"/>
                <a:cs typeface="Arial"/>
              </a:rPr>
              <a:t>Right </a:t>
            </a:r>
            <a:r>
              <a:rPr sz="1698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Subtree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345653" y="3981928"/>
            <a:ext cx="2920715" cy="445520"/>
            <a:chOff x="2218376" y="6566494"/>
            <a:chExt cx="4816475" cy="734695"/>
          </a:xfrm>
        </p:grpSpPr>
        <p:sp>
          <p:nvSpPr>
            <p:cNvPr id="23" name="object 23"/>
            <p:cNvSpPr/>
            <p:nvPr/>
          </p:nvSpPr>
          <p:spPr>
            <a:xfrm>
              <a:off x="2228847" y="6576965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40">
                  <a:moveTo>
                    <a:pt x="4549604" y="0"/>
                  </a:moveTo>
                  <a:lnTo>
                    <a:pt x="245687" y="0"/>
                  </a:lnTo>
                  <a:lnTo>
                    <a:pt x="196797" y="188"/>
                  </a:lnTo>
                  <a:lnTo>
                    <a:pt x="157369" y="1504"/>
                  </a:lnTo>
                  <a:lnTo>
                    <a:pt x="101494" y="12039"/>
                  </a:lnTo>
                  <a:lnTo>
                    <a:pt x="46851" y="46851"/>
                  </a:lnTo>
                  <a:lnTo>
                    <a:pt x="12039" y="101494"/>
                  </a:lnTo>
                  <a:lnTo>
                    <a:pt x="1504" y="157369"/>
                  </a:lnTo>
                  <a:lnTo>
                    <a:pt x="188" y="196797"/>
                  </a:lnTo>
                  <a:lnTo>
                    <a:pt x="0" y="245687"/>
                  </a:lnTo>
                  <a:lnTo>
                    <a:pt x="0" y="467510"/>
                  </a:lnTo>
                  <a:lnTo>
                    <a:pt x="188" y="516400"/>
                  </a:lnTo>
                  <a:lnTo>
                    <a:pt x="1504" y="555828"/>
                  </a:lnTo>
                  <a:lnTo>
                    <a:pt x="12039" y="611703"/>
                  </a:lnTo>
                  <a:lnTo>
                    <a:pt x="46851" y="666346"/>
                  </a:lnTo>
                  <a:lnTo>
                    <a:pt x="101494" y="701157"/>
                  </a:lnTo>
                  <a:lnTo>
                    <a:pt x="157369" y="711693"/>
                  </a:lnTo>
                  <a:lnTo>
                    <a:pt x="196797" y="713010"/>
                  </a:lnTo>
                  <a:lnTo>
                    <a:pt x="245687" y="713198"/>
                  </a:lnTo>
                  <a:lnTo>
                    <a:pt x="4549604" y="713198"/>
                  </a:lnTo>
                  <a:lnTo>
                    <a:pt x="4598495" y="713010"/>
                  </a:lnTo>
                  <a:lnTo>
                    <a:pt x="4637924" y="711693"/>
                  </a:lnTo>
                  <a:lnTo>
                    <a:pt x="4693799" y="701157"/>
                  </a:lnTo>
                  <a:lnTo>
                    <a:pt x="4748442" y="666346"/>
                  </a:lnTo>
                  <a:lnTo>
                    <a:pt x="4783253" y="611703"/>
                  </a:lnTo>
                  <a:lnTo>
                    <a:pt x="4793788" y="555828"/>
                  </a:lnTo>
                  <a:lnTo>
                    <a:pt x="4795105" y="516400"/>
                  </a:lnTo>
                  <a:lnTo>
                    <a:pt x="4795293" y="467510"/>
                  </a:lnTo>
                  <a:lnTo>
                    <a:pt x="4795293" y="245687"/>
                  </a:lnTo>
                  <a:lnTo>
                    <a:pt x="4795105" y="196797"/>
                  </a:lnTo>
                  <a:lnTo>
                    <a:pt x="4793788" y="157369"/>
                  </a:lnTo>
                  <a:lnTo>
                    <a:pt x="4783253" y="101494"/>
                  </a:lnTo>
                  <a:lnTo>
                    <a:pt x="4748442" y="46851"/>
                  </a:lnTo>
                  <a:lnTo>
                    <a:pt x="4693799" y="12039"/>
                  </a:lnTo>
                  <a:lnTo>
                    <a:pt x="4637924" y="1504"/>
                  </a:lnTo>
                  <a:lnTo>
                    <a:pt x="4598495" y="188"/>
                  </a:lnTo>
                  <a:lnTo>
                    <a:pt x="4549604" y="0"/>
                  </a:lnTo>
                  <a:close/>
                </a:path>
              </a:pathLst>
            </a:custGeom>
            <a:solidFill>
              <a:srgbClr val="00A1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2228847" y="6576965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40">
                  <a:moveTo>
                    <a:pt x="245688" y="0"/>
                  </a:moveTo>
                  <a:lnTo>
                    <a:pt x="4549604" y="0"/>
                  </a:lnTo>
                  <a:lnTo>
                    <a:pt x="4598495" y="188"/>
                  </a:lnTo>
                  <a:lnTo>
                    <a:pt x="4637924" y="1504"/>
                  </a:lnTo>
                  <a:lnTo>
                    <a:pt x="4693799" y="12039"/>
                  </a:lnTo>
                  <a:lnTo>
                    <a:pt x="4748442" y="46851"/>
                  </a:lnTo>
                  <a:lnTo>
                    <a:pt x="4783253" y="101494"/>
                  </a:lnTo>
                  <a:lnTo>
                    <a:pt x="4793787" y="157369"/>
                  </a:lnTo>
                  <a:lnTo>
                    <a:pt x="4795104" y="196797"/>
                  </a:lnTo>
                  <a:lnTo>
                    <a:pt x="4795292" y="245688"/>
                  </a:lnTo>
                  <a:lnTo>
                    <a:pt x="4795292" y="467509"/>
                  </a:lnTo>
                  <a:lnTo>
                    <a:pt x="4795104" y="516400"/>
                  </a:lnTo>
                  <a:lnTo>
                    <a:pt x="4793787" y="555828"/>
                  </a:lnTo>
                  <a:lnTo>
                    <a:pt x="4783253" y="611703"/>
                  </a:lnTo>
                  <a:lnTo>
                    <a:pt x="4748442" y="666346"/>
                  </a:lnTo>
                  <a:lnTo>
                    <a:pt x="4693799" y="701158"/>
                  </a:lnTo>
                  <a:lnTo>
                    <a:pt x="4637924" y="711692"/>
                  </a:lnTo>
                  <a:lnTo>
                    <a:pt x="4598495" y="713009"/>
                  </a:lnTo>
                  <a:lnTo>
                    <a:pt x="4549604" y="713197"/>
                  </a:lnTo>
                  <a:lnTo>
                    <a:pt x="245688" y="713197"/>
                  </a:lnTo>
                  <a:lnTo>
                    <a:pt x="196797" y="713009"/>
                  </a:lnTo>
                  <a:lnTo>
                    <a:pt x="157369" y="711692"/>
                  </a:lnTo>
                  <a:lnTo>
                    <a:pt x="101494" y="701158"/>
                  </a:lnTo>
                  <a:lnTo>
                    <a:pt x="46851" y="666346"/>
                  </a:lnTo>
                  <a:lnTo>
                    <a:pt x="12039" y="611703"/>
                  </a:lnTo>
                  <a:lnTo>
                    <a:pt x="1504" y="555828"/>
                  </a:lnTo>
                  <a:lnTo>
                    <a:pt x="188" y="516400"/>
                  </a:lnTo>
                  <a:lnTo>
                    <a:pt x="0" y="467509"/>
                  </a:lnTo>
                  <a:lnTo>
                    <a:pt x="0" y="245688"/>
                  </a:lnTo>
                  <a:lnTo>
                    <a:pt x="188" y="196797"/>
                  </a:lnTo>
                  <a:lnTo>
                    <a:pt x="1504" y="157369"/>
                  </a:lnTo>
                  <a:lnTo>
                    <a:pt x="12039" y="101494"/>
                  </a:lnTo>
                  <a:lnTo>
                    <a:pt x="46851" y="46851"/>
                  </a:lnTo>
                  <a:lnTo>
                    <a:pt x="101494" y="12039"/>
                  </a:lnTo>
                  <a:lnTo>
                    <a:pt x="157369" y="1504"/>
                  </a:lnTo>
                  <a:lnTo>
                    <a:pt x="196797" y="188"/>
                  </a:lnTo>
                  <a:lnTo>
                    <a:pt x="245688" y="0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266418" y="4048402"/>
            <a:ext cx="1079336" cy="26906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1698" kern="0" dirty="0">
                <a:solidFill>
                  <a:sysClr val="windowText" lastClr="000000"/>
                </a:solidFill>
                <a:latin typeface="Arial"/>
                <a:cs typeface="Arial"/>
              </a:rPr>
              <a:t>Root </a:t>
            </a:r>
            <a:r>
              <a:rPr sz="1698" kern="0" spc="49" dirty="0">
                <a:solidFill>
                  <a:sysClr val="windowText" lastClr="000000"/>
                </a:solidFill>
                <a:latin typeface="Arial"/>
                <a:cs typeface="Arial"/>
              </a:rPr>
              <a:t>Node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672597" y="2253447"/>
            <a:ext cx="266850" cy="527153"/>
            <a:chOff x="4406605" y="3716100"/>
            <a:chExt cx="440055" cy="869315"/>
          </a:xfrm>
        </p:grpSpPr>
        <p:sp>
          <p:nvSpPr>
            <p:cNvPr id="27" name="object 27"/>
            <p:cNvSpPr/>
            <p:nvPr/>
          </p:nvSpPr>
          <p:spPr>
            <a:xfrm>
              <a:off x="4626493" y="3716100"/>
              <a:ext cx="0" cy="487045"/>
            </a:xfrm>
            <a:custGeom>
              <a:avLst/>
              <a:gdLst/>
              <a:ahLst/>
              <a:cxnLst/>
              <a:rect l="l" t="t" r="r" b="b"/>
              <a:pathLst>
                <a:path h="487045">
                  <a:moveTo>
                    <a:pt x="0" y="0"/>
                  </a:moveTo>
                  <a:lnTo>
                    <a:pt x="0" y="429268"/>
                  </a:lnTo>
                  <a:lnTo>
                    <a:pt x="0" y="486857"/>
                  </a:lnTo>
                </a:path>
              </a:pathLst>
            </a:custGeom>
            <a:ln w="115179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4406605" y="4145368"/>
              <a:ext cx="440055" cy="440055"/>
            </a:xfrm>
            <a:custGeom>
              <a:avLst/>
              <a:gdLst/>
              <a:ahLst/>
              <a:cxnLst/>
              <a:rect l="l" t="t" r="r" b="b"/>
              <a:pathLst>
                <a:path w="440054" h="440054">
                  <a:moveTo>
                    <a:pt x="439777" y="0"/>
                  </a:moveTo>
                  <a:lnTo>
                    <a:pt x="0" y="0"/>
                  </a:lnTo>
                  <a:lnTo>
                    <a:pt x="219888" y="439777"/>
                  </a:lnTo>
                  <a:lnTo>
                    <a:pt x="439777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2672597" y="3378499"/>
            <a:ext cx="266850" cy="527153"/>
            <a:chOff x="4406605" y="5571394"/>
            <a:chExt cx="440055" cy="869315"/>
          </a:xfrm>
        </p:grpSpPr>
        <p:sp>
          <p:nvSpPr>
            <p:cNvPr id="30" name="object 30"/>
            <p:cNvSpPr/>
            <p:nvPr/>
          </p:nvSpPr>
          <p:spPr>
            <a:xfrm>
              <a:off x="4626493" y="5571394"/>
              <a:ext cx="0" cy="487045"/>
            </a:xfrm>
            <a:custGeom>
              <a:avLst/>
              <a:gdLst/>
              <a:ahLst/>
              <a:cxnLst/>
              <a:rect l="l" t="t" r="r" b="b"/>
              <a:pathLst>
                <a:path h="487045">
                  <a:moveTo>
                    <a:pt x="0" y="0"/>
                  </a:moveTo>
                  <a:lnTo>
                    <a:pt x="0" y="429268"/>
                  </a:lnTo>
                  <a:lnTo>
                    <a:pt x="0" y="486857"/>
                  </a:lnTo>
                </a:path>
              </a:pathLst>
            </a:custGeom>
            <a:ln w="115179">
              <a:solidFill>
                <a:srgbClr val="F8BA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4406605" y="6000662"/>
              <a:ext cx="440055" cy="440055"/>
            </a:xfrm>
            <a:custGeom>
              <a:avLst/>
              <a:gdLst/>
              <a:ahLst/>
              <a:cxnLst/>
              <a:rect l="l" t="t" r="r" b="b"/>
              <a:pathLst>
                <a:path w="440054" h="440054">
                  <a:moveTo>
                    <a:pt x="439777" y="0"/>
                  </a:moveTo>
                  <a:lnTo>
                    <a:pt x="0" y="0"/>
                  </a:lnTo>
                  <a:lnTo>
                    <a:pt x="219888" y="439777"/>
                  </a:lnTo>
                  <a:lnTo>
                    <a:pt x="439777" y="0"/>
                  </a:lnTo>
                  <a:close/>
                </a:path>
              </a:pathLst>
            </a:custGeom>
            <a:solidFill>
              <a:srgbClr val="F8BA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182094" y="5949586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N8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019162" y="5949586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N9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567512" y="6066562"/>
            <a:ext cx="350024" cy="83944"/>
            <a:chOff x="4233312" y="10004210"/>
            <a:chExt cx="577215" cy="138430"/>
          </a:xfrm>
        </p:grpSpPr>
        <p:sp>
          <p:nvSpPr>
            <p:cNvPr id="35" name="object 35"/>
            <p:cNvSpPr/>
            <p:nvPr/>
          </p:nvSpPr>
          <p:spPr>
            <a:xfrm>
              <a:off x="4233312" y="10073318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60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4671775" y="10004210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3922722" y="5949586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N4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439325" y="6066562"/>
            <a:ext cx="350024" cy="83944"/>
            <a:chOff x="5670996" y="10004210"/>
            <a:chExt cx="577215" cy="138430"/>
          </a:xfrm>
        </p:grpSpPr>
        <p:sp>
          <p:nvSpPr>
            <p:cNvPr id="39" name="object 39"/>
            <p:cNvSpPr/>
            <p:nvPr/>
          </p:nvSpPr>
          <p:spPr>
            <a:xfrm>
              <a:off x="5670996" y="10073318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60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6109458" y="10004210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4833486" y="5949586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N5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4350089" y="6066562"/>
            <a:ext cx="350024" cy="83944"/>
            <a:chOff x="7172914" y="10004210"/>
            <a:chExt cx="577215" cy="138430"/>
          </a:xfrm>
        </p:grpSpPr>
        <p:sp>
          <p:nvSpPr>
            <p:cNvPr id="43" name="object 43"/>
            <p:cNvSpPr/>
            <p:nvPr/>
          </p:nvSpPr>
          <p:spPr>
            <a:xfrm>
              <a:off x="7172914" y="10073318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7611376" y="10004210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5744251" y="5949586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N2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5260853" y="6066562"/>
            <a:ext cx="350024" cy="83944"/>
            <a:chOff x="8674830" y="10004210"/>
            <a:chExt cx="577215" cy="138430"/>
          </a:xfrm>
        </p:grpSpPr>
        <p:sp>
          <p:nvSpPr>
            <p:cNvPr id="47" name="object 47"/>
            <p:cNvSpPr/>
            <p:nvPr/>
          </p:nvSpPr>
          <p:spPr>
            <a:xfrm>
              <a:off x="8674830" y="10073318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9113294" y="10004210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6655015" y="5949586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N6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6171617" y="6066562"/>
            <a:ext cx="350024" cy="83944"/>
            <a:chOff x="10176748" y="10004210"/>
            <a:chExt cx="577215" cy="138430"/>
          </a:xfrm>
        </p:grpSpPr>
        <p:sp>
          <p:nvSpPr>
            <p:cNvPr id="51" name="object 51"/>
            <p:cNvSpPr/>
            <p:nvPr/>
          </p:nvSpPr>
          <p:spPr>
            <a:xfrm>
              <a:off x="10176748" y="10073318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10615215" y="10004210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7564373" y="5949586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N7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7080981" y="6066562"/>
            <a:ext cx="350024" cy="83944"/>
            <a:chOff x="11676356" y="10004210"/>
            <a:chExt cx="577215" cy="138430"/>
          </a:xfrm>
        </p:grpSpPr>
        <p:sp>
          <p:nvSpPr>
            <p:cNvPr id="55" name="object 55"/>
            <p:cNvSpPr/>
            <p:nvPr/>
          </p:nvSpPr>
          <p:spPr>
            <a:xfrm>
              <a:off x="11676356" y="10073318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12114814" y="10004210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8473737" y="5949586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N3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7990339" y="6066562"/>
            <a:ext cx="350024" cy="83944"/>
            <a:chOff x="13175955" y="10004210"/>
            <a:chExt cx="577215" cy="138430"/>
          </a:xfrm>
        </p:grpSpPr>
        <p:sp>
          <p:nvSpPr>
            <p:cNvPr id="59" name="object 59"/>
            <p:cNvSpPr/>
            <p:nvPr/>
          </p:nvSpPr>
          <p:spPr>
            <a:xfrm>
              <a:off x="13175955" y="10073318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13614423" y="10004210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9297656" y="5949586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N1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8814257" y="6066562"/>
            <a:ext cx="350024" cy="83944"/>
            <a:chOff x="14534657" y="10004210"/>
            <a:chExt cx="577215" cy="138430"/>
          </a:xfrm>
        </p:grpSpPr>
        <p:sp>
          <p:nvSpPr>
            <p:cNvPr id="63" name="object 63"/>
            <p:cNvSpPr/>
            <p:nvPr/>
          </p:nvSpPr>
          <p:spPr>
            <a:xfrm>
              <a:off x="14534657" y="10073318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14973114" y="10004210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32254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700231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515601">
              <a:spcBef>
                <a:spcPts val="76"/>
              </a:spcBef>
            </a:pPr>
            <a:r>
              <a:rPr sz="4487" spc="-139" dirty="0"/>
              <a:t>Binary</a:t>
            </a:r>
            <a:r>
              <a:rPr sz="4487" spc="-173" dirty="0"/>
              <a:t> </a:t>
            </a:r>
            <a:r>
              <a:rPr sz="4487" spc="-572" dirty="0"/>
              <a:t>T</a:t>
            </a:r>
            <a:r>
              <a:rPr sz="4487" spc="-206" dirty="0"/>
              <a:t>r</a:t>
            </a:r>
            <a:r>
              <a:rPr sz="4487" spc="-124" dirty="0"/>
              <a:t>e</a:t>
            </a:r>
            <a:r>
              <a:rPr sz="4487" spc="-33" dirty="0"/>
              <a:t>e</a:t>
            </a:r>
            <a:r>
              <a:rPr sz="4487" spc="-173" dirty="0"/>
              <a:t> </a:t>
            </a:r>
            <a:r>
              <a:rPr sz="4487" dirty="0"/>
              <a:t>-</a:t>
            </a:r>
            <a:r>
              <a:rPr sz="4487" spc="-173" dirty="0"/>
              <a:t> </a:t>
            </a:r>
            <a:r>
              <a:rPr sz="4487" spc="-161" dirty="0"/>
              <a:t>Post</a:t>
            </a:r>
            <a:r>
              <a:rPr sz="4487" spc="-173" dirty="0"/>
              <a:t> </a:t>
            </a:r>
            <a:r>
              <a:rPr sz="4487" spc="-628" dirty="0"/>
              <a:t>T</a:t>
            </a:r>
            <a:r>
              <a:rPr sz="4487" spc="-185" dirty="0"/>
              <a:t>raversal</a:t>
            </a:r>
            <a:endParaRPr sz="4487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7504" y="1478278"/>
            <a:ext cx="6459458" cy="40585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164560" y="1591398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N1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57746" y="2511816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N2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93816" y="2511816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N3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85830" y="3646746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N4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54468" y="3646746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N5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53693" y="3646746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N6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74321" y="3646746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N7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96892" y="5107144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N8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65530" y="5107144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N9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82094" y="5949586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N8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19162" y="5949586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N9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567512" y="6066562"/>
            <a:ext cx="350024" cy="83944"/>
            <a:chOff x="4233312" y="10004210"/>
            <a:chExt cx="577215" cy="138430"/>
          </a:xfrm>
        </p:grpSpPr>
        <p:sp>
          <p:nvSpPr>
            <p:cNvPr id="17" name="object 17"/>
            <p:cNvSpPr/>
            <p:nvPr/>
          </p:nvSpPr>
          <p:spPr>
            <a:xfrm>
              <a:off x="4233312" y="10073318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60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4671775" y="10004210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922722" y="5949586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N4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439325" y="6066562"/>
            <a:ext cx="350024" cy="83944"/>
            <a:chOff x="5670996" y="10004210"/>
            <a:chExt cx="577215" cy="138430"/>
          </a:xfrm>
        </p:grpSpPr>
        <p:sp>
          <p:nvSpPr>
            <p:cNvPr id="21" name="object 21"/>
            <p:cNvSpPr/>
            <p:nvPr/>
          </p:nvSpPr>
          <p:spPr>
            <a:xfrm>
              <a:off x="5670996" y="10073318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60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6109458" y="10004210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833486" y="5949586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N5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350089" y="6066562"/>
            <a:ext cx="350024" cy="83944"/>
            <a:chOff x="7172914" y="10004210"/>
            <a:chExt cx="577215" cy="138430"/>
          </a:xfrm>
        </p:grpSpPr>
        <p:sp>
          <p:nvSpPr>
            <p:cNvPr id="25" name="object 25"/>
            <p:cNvSpPr/>
            <p:nvPr/>
          </p:nvSpPr>
          <p:spPr>
            <a:xfrm>
              <a:off x="7172914" y="10073318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7611376" y="10004210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744251" y="5949586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N2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260853" y="6066562"/>
            <a:ext cx="350024" cy="83944"/>
            <a:chOff x="8674830" y="10004210"/>
            <a:chExt cx="577215" cy="138430"/>
          </a:xfrm>
        </p:grpSpPr>
        <p:sp>
          <p:nvSpPr>
            <p:cNvPr id="29" name="object 29"/>
            <p:cNvSpPr/>
            <p:nvPr/>
          </p:nvSpPr>
          <p:spPr>
            <a:xfrm>
              <a:off x="8674830" y="10073318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9113294" y="10004210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655015" y="5949586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N6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171617" y="6066562"/>
            <a:ext cx="350024" cy="83944"/>
            <a:chOff x="10176748" y="10004210"/>
            <a:chExt cx="577215" cy="138430"/>
          </a:xfrm>
        </p:grpSpPr>
        <p:sp>
          <p:nvSpPr>
            <p:cNvPr id="33" name="object 33"/>
            <p:cNvSpPr/>
            <p:nvPr/>
          </p:nvSpPr>
          <p:spPr>
            <a:xfrm>
              <a:off x="10176748" y="10073318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10615215" y="10004210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7564373" y="5949586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N7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7080981" y="6066562"/>
            <a:ext cx="350024" cy="83944"/>
            <a:chOff x="11676356" y="10004210"/>
            <a:chExt cx="577215" cy="138430"/>
          </a:xfrm>
        </p:grpSpPr>
        <p:sp>
          <p:nvSpPr>
            <p:cNvPr id="37" name="object 37"/>
            <p:cNvSpPr/>
            <p:nvPr/>
          </p:nvSpPr>
          <p:spPr>
            <a:xfrm>
              <a:off x="11676356" y="10073318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12114814" y="10004210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8473737" y="5949586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N3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7990339" y="6066562"/>
            <a:ext cx="350024" cy="83944"/>
            <a:chOff x="13175955" y="10004210"/>
            <a:chExt cx="577215" cy="138430"/>
          </a:xfrm>
        </p:grpSpPr>
        <p:sp>
          <p:nvSpPr>
            <p:cNvPr id="41" name="object 41"/>
            <p:cNvSpPr/>
            <p:nvPr/>
          </p:nvSpPr>
          <p:spPr>
            <a:xfrm>
              <a:off x="13175955" y="10073318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13614423" y="10004210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9297656" y="5949586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N1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8814257" y="6066562"/>
            <a:ext cx="350024" cy="83944"/>
            <a:chOff x="14534657" y="10004210"/>
            <a:chExt cx="577215" cy="138430"/>
          </a:xfrm>
        </p:grpSpPr>
        <p:sp>
          <p:nvSpPr>
            <p:cNvPr id="45" name="object 45"/>
            <p:cNvSpPr/>
            <p:nvPr/>
          </p:nvSpPr>
          <p:spPr>
            <a:xfrm>
              <a:off x="14534657" y="10073318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14973114" y="10004210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12668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139074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515601">
              <a:spcBef>
                <a:spcPts val="76"/>
              </a:spcBef>
            </a:pPr>
            <a:r>
              <a:rPr sz="4487" spc="-139" dirty="0"/>
              <a:t>Binary</a:t>
            </a:r>
            <a:r>
              <a:rPr sz="4487" spc="-176" dirty="0"/>
              <a:t> </a:t>
            </a:r>
            <a:r>
              <a:rPr sz="4487" spc="-572" dirty="0"/>
              <a:t>T</a:t>
            </a:r>
            <a:r>
              <a:rPr sz="4487" spc="-206" dirty="0"/>
              <a:t>r</a:t>
            </a:r>
            <a:r>
              <a:rPr sz="4487" spc="-124" dirty="0"/>
              <a:t>e</a:t>
            </a:r>
            <a:r>
              <a:rPr sz="4487" spc="-33" dirty="0"/>
              <a:t>e</a:t>
            </a:r>
            <a:r>
              <a:rPr sz="4487" spc="-176" dirty="0"/>
              <a:t> </a:t>
            </a:r>
            <a:r>
              <a:rPr sz="4487" dirty="0"/>
              <a:t>-</a:t>
            </a:r>
            <a:r>
              <a:rPr sz="4487" spc="-200" dirty="0"/>
              <a:t> </a:t>
            </a:r>
            <a:r>
              <a:rPr sz="4487" spc="-61" dirty="0"/>
              <a:t>LevelOrder</a:t>
            </a:r>
            <a:r>
              <a:rPr sz="4487" spc="-185" dirty="0"/>
              <a:t> </a:t>
            </a:r>
            <a:r>
              <a:rPr sz="4487" spc="-628" dirty="0"/>
              <a:t>T</a:t>
            </a:r>
            <a:r>
              <a:rPr sz="4487" spc="-185" dirty="0"/>
              <a:t>raversal</a:t>
            </a:r>
            <a:endParaRPr sz="4487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22039" y="1372429"/>
            <a:ext cx="6398126" cy="405760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19093" y="1540602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N1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75531" y="2307071"/>
            <a:ext cx="3646176" cy="378369"/>
          </a:xfrm>
          <a:prstGeom prst="rect">
            <a:avLst/>
          </a:prstGeom>
          <a:solidFill>
            <a:srgbClr val="436089"/>
          </a:solidFill>
          <a:ln w="41883">
            <a:solidFill>
              <a:srgbClr val="FF644E"/>
            </a:solidFill>
          </a:ln>
        </p:spPr>
        <p:txBody>
          <a:bodyPr vert="horz" wrap="square" lIns="0" tIns="162112" rIns="0" bIns="0" rtlCol="0">
            <a:spAutoFit/>
          </a:bodyPr>
          <a:lstStyle/>
          <a:p>
            <a:pPr marL="344247" defTabSz="554492">
              <a:spcBef>
                <a:spcPts val="1276"/>
              </a:spcBef>
              <a:tabLst>
                <a:tab pos="3080127" algn="l"/>
              </a:tabLst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N2</a:t>
            </a:r>
            <a:r>
              <a:rPr sz="1395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	</a:t>
            </a:r>
            <a:r>
              <a:rPr sz="1395" b="1" kern="0" spc="49" dirty="0">
                <a:solidFill>
                  <a:sysClr val="windowText" lastClr="000000"/>
                </a:solidFill>
                <a:latin typeface="Arial"/>
                <a:cs typeface="Arial"/>
              </a:rPr>
              <a:t>N3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25935" y="3437094"/>
            <a:ext cx="5699341" cy="383424"/>
          </a:xfrm>
          <a:prstGeom prst="rect">
            <a:avLst/>
          </a:prstGeom>
          <a:ln w="41883">
            <a:solidFill>
              <a:srgbClr val="FF644E"/>
            </a:solidFill>
          </a:ln>
        </p:spPr>
        <p:txBody>
          <a:bodyPr vert="horz" wrap="square" lIns="0" tIns="167118" rIns="0" bIns="0" rtlCol="0">
            <a:spAutoFit/>
          </a:bodyPr>
          <a:lstStyle/>
          <a:p>
            <a:pPr marL="321914" defTabSz="554492">
              <a:spcBef>
                <a:spcPts val="1316"/>
              </a:spcBef>
              <a:tabLst>
                <a:tab pos="2090512" algn="l"/>
                <a:tab pos="3389718" algn="l"/>
                <a:tab pos="5110569" algn="l"/>
              </a:tabLst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N4</a:t>
            </a:r>
            <a:r>
              <a:rPr sz="1395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	</a:t>
            </a:r>
            <a:r>
              <a:rPr sz="1395" b="1" kern="0" spc="49" dirty="0">
                <a:solidFill>
                  <a:sysClr val="windowText" lastClr="000000"/>
                </a:solidFill>
                <a:latin typeface="Arial"/>
                <a:cs typeface="Arial"/>
              </a:rPr>
              <a:t>N5</a:t>
            </a:r>
            <a:r>
              <a:rPr sz="1395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	</a:t>
            </a: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N6</a:t>
            </a:r>
            <a:r>
              <a:rPr sz="1395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	</a:t>
            </a: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N7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42486" y="4908602"/>
            <a:ext cx="2707389" cy="372148"/>
          </a:xfrm>
          <a:prstGeom prst="rect">
            <a:avLst/>
          </a:prstGeom>
          <a:ln w="41883">
            <a:solidFill>
              <a:srgbClr val="FF644E"/>
            </a:solidFill>
          </a:ln>
        </p:spPr>
        <p:txBody>
          <a:bodyPr vert="horz" wrap="square" lIns="0" tIns="155951" rIns="0" bIns="0" rtlCol="0">
            <a:spAutoFit/>
          </a:bodyPr>
          <a:lstStyle/>
          <a:p>
            <a:pPr marR="53524" algn="ctr" defTabSz="554492">
              <a:spcBef>
                <a:spcPts val="1228"/>
              </a:spcBef>
              <a:tabLst>
                <a:tab pos="1768599" algn="l"/>
              </a:tabLst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N8</a:t>
            </a:r>
            <a:r>
              <a:rPr sz="1395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	</a:t>
            </a: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N9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85057" y="1528275"/>
            <a:ext cx="619184" cy="237985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 defTabSz="554492">
              <a:spcBef>
                <a:spcPts val="73"/>
              </a:spcBef>
            </a:pPr>
            <a:r>
              <a:rPr sz="1486" kern="0" dirty="0">
                <a:solidFill>
                  <a:srgbClr val="FFFFFF"/>
                </a:solidFill>
                <a:latin typeface="Arial"/>
                <a:cs typeface="Arial"/>
              </a:rPr>
              <a:t>Level</a:t>
            </a:r>
            <a:r>
              <a:rPr sz="1486" kern="0" spc="-6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86" kern="0" spc="-3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86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86567" y="2447223"/>
            <a:ext cx="619184" cy="237985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 defTabSz="554492">
              <a:spcBef>
                <a:spcPts val="73"/>
              </a:spcBef>
            </a:pPr>
            <a:r>
              <a:rPr sz="1486" kern="0" dirty="0">
                <a:solidFill>
                  <a:srgbClr val="FFFFFF"/>
                </a:solidFill>
                <a:latin typeface="Arial"/>
                <a:cs typeface="Arial"/>
              </a:rPr>
              <a:t>Level</a:t>
            </a:r>
            <a:r>
              <a:rPr sz="1486" kern="0" spc="-6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86" kern="0" spc="-3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486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54488" y="3577246"/>
            <a:ext cx="619184" cy="237985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 defTabSz="554492">
              <a:spcBef>
                <a:spcPts val="73"/>
              </a:spcBef>
            </a:pPr>
            <a:r>
              <a:rPr sz="1486" kern="0" dirty="0">
                <a:solidFill>
                  <a:srgbClr val="FFFFFF"/>
                </a:solidFill>
                <a:latin typeface="Arial"/>
                <a:cs typeface="Arial"/>
              </a:rPr>
              <a:t>Level</a:t>
            </a:r>
            <a:r>
              <a:rPr sz="1486" kern="0" spc="-6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86" kern="0" spc="-3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486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35176" y="5048755"/>
            <a:ext cx="619184" cy="237985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 defTabSz="554492">
              <a:spcBef>
                <a:spcPts val="73"/>
              </a:spcBef>
            </a:pPr>
            <a:r>
              <a:rPr sz="1486" kern="0" dirty="0">
                <a:solidFill>
                  <a:srgbClr val="FFFFFF"/>
                </a:solidFill>
                <a:latin typeface="Arial"/>
                <a:cs typeface="Arial"/>
              </a:rPr>
              <a:t>Level</a:t>
            </a:r>
            <a:r>
              <a:rPr sz="1486" kern="0" spc="-6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86" kern="0" spc="-3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486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42149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139074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515601">
              <a:spcBef>
                <a:spcPts val="76"/>
              </a:spcBef>
            </a:pPr>
            <a:r>
              <a:rPr sz="4487" spc="-139" dirty="0"/>
              <a:t>Binary</a:t>
            </a:r>
            <a:r>
              <a:rPr sz="4487" spc="-176" dirty="0"/>
              <a:t> </a:t>
            </a:r>
            <a:r>
              <a:rPr sz="4487" spc="-572" dirty="0"/>
              <a:t>T</a:t>
            </a:r>
            <a:r>
              <a:rPr sz="4487" spc="-206" dirty="0"/>
              <a:t>r</a:t>
            </a:r>
            <a:r>
              <a:rPr sz="4487" spc="-124" dirty="0"/>
              <a:t>e</a:t>
            </a:r>
            <a:r>
              <a:rPr sz="4487" spc="-33" dirty="0"/>
              <a:t>e</a:t>
            </a:r>
            <a:r>
              <a:rPr sz="4487" spc="-176" dirty="0"/>
              <a:t> </a:t>
            </a:r>
            <a:r>
              <a:rPr sz="4487" dirty="0"/>
              <a:t>-</a:t>
            </a:r>
            <a:r>
              <a:rPr sz="4487" spc="-200" dirty="0"/>
              <a:t> </a:t>
            </a:r>
            <a:r>
              <a:rPr sz="4487" spc="-61" dirty="0"/>
              <a:t>LevelOrder</a:t>
            </a:r>
            <a:r>
              <a:rPr sz="4487" spc="-185" dirty="0"/>
              <a:t> </a:t>
            </a:r>
            <a:r>
              <a:rPr sz="4487" spc="-628" dirty="0"/>
              <a:t>T</a:t>
            </a:r>
            <a:r>
              <a:rPr sz="4487" spc="-185" dirty="0"/>
              <a:t>raversal</a:t>
            </a:r>
            <a:endParaRPr sz="4487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22039" y="1372429"/>
            <a:ext cx="6398126" cy="405760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19093" y="1540602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N1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75531" y="2307071"/>
            <a:ext cx="3646176" cy="378369"/>
          </a:xfrm>
          <a:prstGeom prst="rect">
            <a:avLst/>
          </a:prstGeom>
          <a:solidFill>
            <a:srgbClr val="436089"/>
          </a:solidFill>
          <a:ln w="41883">
            <a:solidFill>
              <a:srgbClr val="FF644E"/>
            </a:solidFill>
          </a:ln>
        </p:spPr>
        <p:txBody>
          <a:bodyPr vert="horz" wrap="square" lIns="0" tIns="162112" rIns="0" bIns="0" rtlCol="0">
            <a:spAutoFit/>
          </a:bodyPr>
          <a:lstStyle/>
          <a:p>
            <a:pPr marL="344247" defTabSz="554492">
              <a:spcBef>
                <a:spcPts val="1276"/>
              </a:spcBef>
              <a:tabLst>
                <a:tab pos="3080127" algn="l"/>
              </a:tabLst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N2</a:t>
            </a:r>
            <a:r>
              <a:rPr sz="1395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	</a:t>
            </a:r>
            <a:r>
              <a:rPr sz="1395" b="1" kern="0" spc="49" dirty="0">
                <a:solidFill>
                  <a:sysClr val="windowText" lastClr="000000"/>
                </a:solidFill>
                <a:latin typeface="Arial"/>
                <a:cs typeface="Arial"/>
              </a:rPr>
              <a:t>N3</a:t>
            </a:r>
            <a:endParaRPr sz="1395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25935" y="3437094"/>
            <a:ext cx="5699341" cy="383424"/>
          </a:xfrm>
          <a:prstGeom prst="rect">
            <a:avLst/>
          </a:prstGeom>
          <a:ln w="41883">
            <a:solidFill>
              <a:srgbClr val="FF644E"/>
            </a:solidFill>
          </a:ln>
        </p:spPr>
        <p:txBody>
          <a:bodyPr vert="horz" wrap="square" lIns="0" tIns="167118" rIns="0" bIns="0" rtlCol="0">
            <a:spAutoFit/>
          </a:bodyPr>
          <a:lstStyle/>
          <a:p>
            <a:pPr marL="321914" defTabSz="554492">
              <a:spcBef>
                <a:spcPts val="1316"/>
              </a:spcBef>
              <a:tabLst>
                <a:tab pos="2090512" algn="l"/>
                <a:tab pos="3389718" algn="l"/>
                <a:tab pos="5110569" algn="l"/>
              </a:tabLst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N4</a:t>
            </a:r>
            <a:r>
              <a:rPr sz="1395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	</a:t>
            </a:r>
            <a:r>
              <a:rPr sz="1395" b="1" kern="0" spc="49" dirty="0">
                <a:solidFill>
                  <a:sysClr val="windowText" lastClr="000000"/>
                </a:solidFill>
                <a:latin typeface="Arial"/>
                <a:cs typeface="Arial"/>
              </a:rPr>
              <a:t>N5</a:t>
            </a:r>
            <a:r>
              <a:rPr sz="1395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	</a:t>
            </a: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N6</a:t>
            </a:r>
            <a:r>
              <a:rPr sz="1395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	</a:t>
            </a: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N7</a:t>
            </a:r>
            <a:endParaRPr sz="1395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42486" y="4908602"/>
            <a:ext cx="2707389" cy="372148"/>
          </a:xfrm>
          <a:prstGeom prst="rect">
            <a:avLst/>
          </a:prstGeom>
          <a:ln w="41883">
            <a:solidFill>
              <a:srgbClr val="FF644E"/>
            </a:solidFill>
          </a:ln>
        </p:spPr>
        <p:txBody>
          <a:bodyPr vert="horz" wrap="square" lIns="0" tIns="155951" rIns="0" bIns="0" rtlCol="0">
            <a:spAutoFit/>
          </a:bodyPr>
          <a:lstStyle/>
          <a:p>
            <a:pPr marR="53524" algn="ctr" defTabSz="554492">
              <a:spcBef>
                <a:spcPts val="1228"/>
              </a:spcBef>
              <a:tabLst>
                <a:tab pos="1768599" algn="l"/>
              </a:tabLst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N8</a:t>
            </a:r>
            <a:r>
              <a:rPr sz="1395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	</a:t>
            </a: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N9</a:t>
            </a:r>
            <a:endParaRPr sz="1395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85057" y="1528275"/>
            <a:ext cx="619184" cy="237985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 defTabSz="554492">
              <a:spcBef>
                <a:spcPts val="73"/>
              </a:spcBef>
            </a:pPr>
            <a:r>
              <a:rPr sz="1486" kern="0" dirty="0">
                <a:solidFill>
                  <a:srgbClr val="FFFFFF"/>
                </a:solidFill>
                <a:latin typeface="Arial"/>
                <a:cs typeface="Arial"/>
              </a:rPr>
              <a:t>Level</a:t>
            </a:r>
            <a:r>
              <a:rPr sz="1486" kern="0" spc="-6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86" kern="0" spc="-3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86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86567" y="2447223"/>
            <a:ext cx="619184" cy="237985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 defTabSz="554492">
              <a:spcBef>
                <a:spcPts val="73"/>
              </a:spcBef>
            </a:pPr>
            <a:r>
              <a:rPr sz="1486" kern="0" dirty="0">
                <a:solidFill>
                  <a:srgbClr val="FFFFFF"/>
                </a:solidFill>
                <a:latin typeface="Arial"/>
                <a:cs typeface="Arial"/>
              </a:rPr>
              <a:t>Level</a:t>
            </a:r>
            <a:r>
              <a:rPr sz="1486" kern="0" spc="-6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86" kern="0" spc="-3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486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54488" y="3577246"/>
            <a:ext cx="619184" cy="237985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 defTabSz="554492">
              <a:spcBef>
                <a:spcPts val="73"/>
              </a:spcBef>
            </a:pPr>
            <a:r>
              <a:rPr sz="1486" kern="0" dirty="0">
                <a:solidFill>
                  <a:srgbClr val="FFFFFF"/>
                </a:solidFill>
                <a:latin typeface="Arial"/>
                <a:cs typeface="Arial"/>
              </a:rPr>
              <a:t>Level</a:t>
            </a:r>
            <a:r>
              <a:rPr sz="1486" kern="0" spc="-6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86" kern="0" spc="-3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486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35176" y="5048755"/>
            <a:ext cx="619184" cy="237985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 defTabSz="554492">
              <a:spcBef>
                <a:spcPts val="73"/>
              </a:spcBef>
            </a:pPr>
            <a:r>
              <a:rPr sz="1486" kern="0" dirty="0">
                <a:solidFill>
                  <a:srgbClr val="FFFFFF"/>
                </a:solidFill>
                <a:latin typeface="Arial"/>
                <a:cs typeface="Arial"/>
              </a:rPr>
              <a:t>Level</a:t>
            </a:r>
            <a:r>
              <a:rPr sz="1486" kern="0" spc="-6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86" kern="0" spc="-3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486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41378" y="5980069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N1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78446" y="5980069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N2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495049" y="6097045"/>
            <a:ext cx="350024" cy="83944"/>
            <a:chOff x="4113815" y="10054479"/>
            <a:chExt cx="577215" cy="138430"/>
          </a:xfrm>
        </p:grpSpPr>
        <p:sp>
          <p:nvSpPr>
            <p:cNvPr id="16" name="object 16"/>
            <p:cNvSpPr/>
            <p:nvPr/>
          </p:nvSpPr>
          <p:spPr>
            <a:xfrm>
              <a:off x="4113815" y="10123587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60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4552278" y="10054479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887808" y="5980069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N3</a:t>
            </a:r>
            <a:endParaRPr sz="1728" kern="0" dirty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404411" y="6097045"/>
            <a:ext cx="350024" cy="83944"/>
            <a:chOff x="5613420" y="10054479"/>
            <a:chExt cx="577215" cy="138430"/>
          </a:xfrm>
        </p:grpSpPr>
        <p:sp>
          <p:nvSpPr>
            <p:cNvPr id="20" name="object 20"/>
            <p:cNvSpPr/>
            <p:nvPr/>
          </p:nvSpPr>
          <p:spPr>
            <a:xfrm>
              <a:off x="5613420" y="10123587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60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6051882" y="10054479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798572" y="5980069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N4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315175" y="6097045"/>
            <a:ext cx="350024" cy="83944"/>
            <a:chOff x="7115338" y="10054479"/>
            <a:chExt cx="577215" cy="138430"/>
          </a:xfrm>
        </p:grpSpPr>
        <p:sp>
          <p:nvSpPr>
            <p:cNvPr id="24" name="object 24"/>
            <p:cNvSpPr/>
            <p:nvPr/>
          </p:nvSpPr>
          <p:spPr>
            <a:xfrm>
              <a:off x="7115338" y="10123587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7553800" y="10054479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709336" y="5980069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N5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225939" y="6097045"/>
            <a:ext cx="350024" cy="83944"/>
            <a:chOff x="8617254" y="10054479"/>
            <a:chExt cx="577215" cy="138430"/>
          </a:xfrm>
        </p:grpSpPr>
        <p:sp>
          <p:nvSpPr>
            <p:cNvPr id="28" name="object 28"/>
            <p:cNvSpPr/>
            <p:nvPr/>
          </p:nvSpPr>
          <p:spPr>
            <a:xfrm>
              <a:off x="8617254" y="10123587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9055717" y="10054479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20701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139074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515601">
              <a:spcBef>
                <a:spcPts val="76"/>
              </a:spcBef>
            </a:pPr>
            <a:r>
              <a:rPr sz="4487" spc="-139" dirty="0"/>
              <a:t>Binary</a:t>
            </a:r>
            <a:r>
              <a:rPr sz="4487" spc="-176" dirty="0"/>
              <a:t> </a:t>
            </a:r>
            <a:r>
              <a:rPr sz="4487" spc="-572" dirty="0"/>
              <a:t>T</a:t>
            </a:r>
            <a:r>
              <a:rPr sz="4487" spc="-206" dirty="0"/>
              <a:t>r</a:t>
            </a:r>
            <a:r>
              <a:rPr sz="4487" spc="-124" dirty="0"/>
              <a:t>e</a:t>
            </a:r>
            <a:r>
              <a:rPr sz="4487" spc="-33" dirty="0"/>
              <a:t>e</a:t>
            </a:r>
            <a:r>
              <a:rPr sz="4487" spc="-176" dirty="0"/>
              <a:t> </a:t>
            </a:r>
            <a:r>
              <a:rPr sz="4487" dirty="0"/>
              <a:t>-</a:t>
            </a:r>
            <a:r>
              <a:rPr sz="4487" spc="-200" dirty="0"/>
              <a:t> </a:t>
            </a:r>
            <a:r>
              <a:rPr sz="4487" spc="-61" dirty="0"/>
              <a:t>LevelOrder</a:t>
            </a:r>
            <a:r>
              <a:rPr sz="4487" spc="-185" dirty="0"/>
              <a:t> </a:t>
            </a:r>
            <a:r>
              <a:rPr sz="4487" spc="-628" dirty="0"/>
              <a:t>T</a:t>
            </a:r>
            <a:r>
              <a:rPr sz="4487" spc="-185" dirty="0"/>
              <a:t>raversal</a:t>
            </a:r>
            <a:endParaRPr sz="4487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22039" y="1372429"/>
            <a:ext cx="6398126" cy="405760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19093" y="1540602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N1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75531" y="2307071"/>
            <a:ext cx="3646176" cy="378369"/>
          </a:xfrm>
          <a:prstGeom prst="rect">
            <a:avLst/>
          </a:prstGeom>
          <a:solidFill>
            <a:srgbClr val="436089"/>
          </a:solidFill>
          <a:ln w="41883">
            <a:solidFill>
              <a:srgbClr val="FF644E"/>
            </a:solidFill>
          </a:ln>
        </p:spPr>
        <p:txBody>
          <a:bodyPr vert="horz" wrap="square" lIns="0" tIns="162112" rIns="0" bIns="0" rtlCol="0">
            <a:spAutoFit/>
          </a:bodyPr>
          <a:lstStyle/>
          <a:p>
            <a:pPr marL="344247" defTabSz="554492">
              <a:spcBef>
                <a:spcPts val="1276"/>
              </a:spcBef>
              <a:tabLst>
                <a:tab pos="3080127" algn="l"/>
              </a:tabLst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N2</a:t>
            </a:r>
            <a:r>
              <a:rPr sz="1395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	</a:t>
            </a:r>
            <a:r>
              <a:rPr sz="1395" b="1" kern="0" spc="49" dirty="0">
                <a:solidFill>
                  <a:sysClr val="windowText" lastClr="000000"/>
                </a:solidFill>
                <a:latin typeface="Arial"/>
                <a:cs typeface="Arial"/>
              </a:rPr>
              <a:t>N3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25935" y="3437094"/>
            <a:ext cx="5699341" cy="383424"/>
          </a:xfrm>
          <a:prstGeom prst="rect">
            <a:avLst/>
          </a:prstGeom>
          <a:ln w="41883">
            <a:solidFill>
              <a:srgbClr val="FF644E"/>
            </a:solidFill>
          </a:ln>
        </p:spPr>
        <p:txBody>
          <a:bodyPr vert="horz" wrap="square" lIns="0" tIns="167118" rIns="0" bIns="0" rtlCol="0">
            <a:spAutoFit/>
          </a:bodyPr>
          <a:lstStyle/>
          <a:p>
            <a:pPr marL="321914" defTabSz="554492">
              <a:spcBef>
                <a:spcPts val="1316"/>
              </a:spcBef>
              <a:tabLst>
                <a:tab pos="2090512" algn="l"/>
                <a:tab pos="3389718" algn="l"/>
                <a:tab pos="5110569" algn="l"/>
              </a:tabLst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N4</a:t>
            </a:r>
            <a:r>
              <a:rPr sz="1395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	</a:t>
            </a:r>
            <a:r>
              <a:rPr sz="1395" b="1" kern="0" spc="49" dirty="0">
                <a:solidFill>
                  <a:sysClr val="windowText" lastClr="000000"/>
                </a:solidFill>
                <a:latin typeface="Arial"/>
                <a:cs typeface="Arial"/>
              </a:rPr>
              <a:t>N5</a:t>
            </a:r>
            <a:r>
              <a:rPr sz="1395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	</a:t>
            </a: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N6</a:t>
            </a:r>
            <a:r>
              <a:rPr sz="1395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	</a:t>
            </a: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N7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42486" y="4908602"/>
            <a:ext cx="2707389" cy="372148"/>
          </a:xfrm>
          <a:prstGeom prst="rect">
            <a:avLst/>
          </a:prstGeom>
          <a:ln w="41883">
            <a:solidFill>
              <a:srgbClr val="FF644E"/>
            </a:solidFill>
          </a:ln>
        </p:spPr>
        <p:txBody>
          <a:bodyPr vert="horz" wrap="square" lIns="0" tIns="155951" rIns="0" bIns="0" rtlCol="0">
            <a:spAutoFit/>
          </a:bodyPr>
          <a:lstStyle/>
          <a:p>
            <a:pPr marR="53524" algn="ctr" defTabSz="554492">
              <a:spcBef>
                <a:spcPts val="1228"/>
              </a:spcBef>
              <a:tabLst>
                <a:tab pos="1768599" algn="l"/>
              </a:tabLst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N8</a:t>
            </a:r>
            <a:r>
              <a:rPr sz="1395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	</a:t>
            </a: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N9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85057" y="1528275"/>
            <a:ext cx="619184" cy="237985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 defTabSz="554492">
              <a:spcBef>
                <a:spcPts val="73"/>
              </a:spcBef>
            </a:pPr>
            <a:r>
              <a:rPr sz="1486" kern="0" dirty="0">
                <a:solidFill>
                  <a:srgbClr val="FFFFFF"/>
                </a:solidFill>
                <a:latin typeface="Arial"/>
                <a:cs typeface="Arial"/>
              </a:rPr>
              <a:t>Level</a:t>
            </a:r>
            <a:r>
              <a:rPr sz="1486" kern="0" spc="-6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86" kern="0" spc="-3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86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86567" y="2447223"/>
            <a:ext cx="619184" cy="237985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 defTabSz="554492">
              <a:spcBef>
                <a:spcPts val="73"/>
              </a:spcBef>
            </a:pPr>
            <a:r>
              <a:rPr sz="1486" kern="0" dirty="0">
                <a:solidFill>
                  <a:srgbClr val="FFFFFF"/>
                </a:solidFill>
                <a:latin typeface="Arial"/>
                <a:cs typeface="Arial"/>
              </a:rPr>
              <a:t>Level</a:t>
            </a:r>
            <a:r>
              <a:rPr sz="1486" kern="0" spc="-6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86" kern="0" spc="-3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486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54488" y="3577246"/>
            <a:ext cx="619184" cy="237985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 defTabSz="554492">
              <a:spcBef>
                <a:spcPts val="73"/>
              </a:spcBef>
            </a:pPr>
            <a:r>
              <a:rPr sz="1486" kern="0" dirty="0">
                <a:solidFill>
                  <a:srgbClr val="FFFFFF"/>
                </a:solidFill>
                <a:latin typeface="Arial"/>
                <a:cs typeface="Arial"/>
              </a:rPr>
              <a:t>Level</a:t>
            </a:r>
            <a:r>
              <a:rPr sz="1486" kern="0" spc="-6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86" kern="0" spc="-3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486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35176" y="5048755"/>
            <a:ext cx="619184" cy="237985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 defTabSz="554492">
              <a:spcBef>
                <a:spcPts val="73"/>
              </a:spcBef>
            </a:pPr>
            <a:r>
              <a:rPr sz="1486" kern="0" dirty="0">
                <a:solidFill>
                  <a:srgbClr val="FFFFFF"/>
                </a:solidFill>
                <a:latin typeface="Arial"/>
                <a:cs typeface="Arial"/>
              </a:rPr>
              <a:t>Level</a:t>
            </a:r>
            <a:r>
              <a:rPr sz="1486" kern="0" spc="-6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86" kern="0" spc="-3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486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41378" y="5980069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N1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78446" y="5980069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N2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495049" y="6097045"/>
            <a:ext cx="350024" cy="83944"/>
            <a:chOff x="4113815" y="10054479"/>
            <a:chExt cx="577215" cy="138430"/>
          </a:xfrm>
        </p:grpSpPr>
        <p:sp>
          <p:nvSpPr>
            <p:cNvPr id="16" name="object 16"/>
            <p:cNvSpPr/>
            <p:nvPr/>
          </p:nvSpPr>
          <p:spPr>
            <a:xfrm>
              <a:off x="4113815" y="10123587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60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4552278" y="10054479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887808" y="5980069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N3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404411" y="6097045"/>
            <a:ext cx="350024" cy="83944"/>
            <a:chOff x="5613420" y="10054479"/>
            <a:chExt cx="577215" cy="138430"/>
          </a:xfrm>
        </p:grpSpPr>
        <p:sp>
          <p:nvSpPr>
            <p:cNvPr id="20" name="object 20"/>
            <p:cNvSpPr/>
            <p:nvPr/>
          </p:nvSpPr>
          <p:spPr>
            <a:xfrm>
              <a:off x="5613420" y="10123587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60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6051882" y="10054479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798572" y="5980069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N4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315175" y="6097045"/>
            <a:ext cx="350024" cy="83944"/>
            <a:chOff x="7115338" y="10054479"/>
            <a:chExt cx="577215" cy="138430"/>
          </a:xfrm>
        </p:grpSpPr>
        <p:sp>
          <p:nvSpPr>
            <p:cNvPr id="24" name="object 24"/>
            <p:cNvSpPr/>
            <p:nvPr/>
          </p:nvSpPr>
          <p:spPr>
            <a:xfrm>
              <a:off x="7115338" y="10123587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7553800" y="10054479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709336" y="5980069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N5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225939" y="6097045"/>
            <a:ext cx="350024" cy="83944"/>
            <a:chOff x="8617254" y="10054479"/>
            <a:chExt cx="577215" cy="138430"/>
          </a:xfrm>
        </p:grpSpPr>
        <p:sp>
          <p:nvSpPr>
            <p:cNvPr id="28" name="object 28"/>
            <p:cNvSpPr/>
            <p:nvPr/>
          </p:nvSpPr>
          <p:spPr>
            <a:xfrm>
              <a:off x="8617254" y="10123587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9055717" y="10054479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644646" y="5980069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N6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161248" y="6097045"/>
            <a:ext cx="350024" cy="83944"/>
            <a:chOff x="10159648" y="10054479"/>
            <a:chExt cx="577215" cy="138430"/>
          </a:xfrm>
        </p:grpSpPr>
        <p:sp>
          <p:nvSpPr>
            <p:cNvPr id="32" name="object 32"/>
            <p:cNvSpPr/>
            <p:nvPr/>
          </p:nvSpPr>
          <p:spPr>
            <a:xfrm>
              <a:off x="10159648" y="10123587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10598106" y="10054479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7554004" y="5980069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N7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070606" y="6097045"/>
            <a:ext cx="350024" cy="83944"/>
            <a:chOff x="11659247" y="10054479"/>
            <a:chExt cx="577215" cy="138430"/>
          </a:xfrm>
        </p:grpSpPr>
        <p:sp>
          <p:nvSpPr>
            <p:cNvPr id="36" name="object 36"/>
            <p:cNvSpPr/>
            <p:nvPr/>
          </p:nvSpPr>
          <p:spPr>
            <a:xfrm>
              <a:off x="11659247" y="10123587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12097715" y="10054479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8463369" y="5980069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N8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7979969" y="6097045"/>
            <a:ext cx="350024" cy="83944"/>
            <a:chOff x="13158855" y="10054479"/>
            <a:chExt cx="577215" cy="138430"/>
          </a:xfrm>
        </p:grpSpPr>
        <p:sp>
          <p:nvSpPr>
            <p:cNvPr id="40" name="object 40"/>
            <p:cNvSpPr/>
            <p:nvPr/>
          </p:nvSpPr>
          <p:spPr>
            <a:xfrm>
              <a:off x="13158855" y="10123587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13597323" y="10054479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9287280" y="5980069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N9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8803888" y="6097045"/>
            <a:ext cx="350024" cy="83944"/>
            <a:chOff x="14517557" y="10054479"/>
            <a:chExt cx="577215" cy="138430"/>
          </a:xfrm>
        </p:grpSpPr>
        <p:sp>
          <p:nvSpPr>
            <p:cNvPr id="44" name="object 44"/>
            <p:cNvSpPr/>
            <p:nvPr/>
          </p:nvSpPr>
          <p:spPr>
            <a:xfrm>
              <a:off x="14517557" y="10123587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14956015" y="10054479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23971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139074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515601">
              <a:spcBef>
                <a:spcPts val="76"/>
              </a:spcBef>
            </a:pPr>
            <a:r>
              <a:rPr sz="4487" spc="-139" dirty="0"/>
              <a:t>Binary</a:t>
            </a:r>
            <a:r>
              <a:rPr sz="4487" spc="-176" dirty="0"/>
              <a:t> </a:t>
            </a:r>
            <a:r>
              <a:rPr sz="4487" spc="-572" dirty="0"/>
              <a:t>T</a:t>
            </a:r>
            <a:r>
              <a:rPr sz="4487" spc="-206" dirty="0"/>
              <a:t>r</a:t>
            </a:r>
            <a:r>
              <a:rPr sz="4487" spc="-124" dirty="0"/>
              <a:t>e</a:t>
            </a:r>
            <a:r>
              <a:rPr sz="4487" spc="-33" dirty="0"/>
              <a:t>e</a:t>
            </a:r>
            <a:r>
              <a:rPr sz="4487" spc="-176" dirty="0"/>
              <a:t> </a:t>
            </a:r>
            <a:r>
              <a:rPr sz="4487" dirty="0"/>
              <a:t>-</a:t>
            </a:r>
            <a:r>
              <a:rPr sz="4487" spc="-200" dirty="0"/>
              <a:t> </a:t>
            </a:r>
            <a:r>
              <a:rPr sz="4487" spc="-61" dirty="0"/>
              <a:t>LevelOrder</a:t>
            </a:r>
            <a:r>
              <a:rPr sz="4487" spc="-185" dirty="0"/>
              <a:t> </a:t>
            </a:r>
            <a:r>
              <a:rPr sz="4487" spc="-628" dirty="0"/>
              <a:t>T</a:t>
            </a:r>
            <a:r>
              <a:rPr sz="4487" spc="-185" dirty="0"/>
              <a:t>raversal</a:t>
            </a:r>
            <a:endParaRPr sz="4487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9695" y="1681464"/>
            <a:ext cx="6398126" cy="400255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096753" y="1794584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N1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89938" y="2715001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N2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26003" y="2715001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N3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18022" y="3849932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N4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86660" y="3849932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N5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85886" y="3849932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N6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06507" y="3849932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N7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29084" y="5310329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N8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97722" y="5310329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N9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41378" y="5980069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N1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78446" y="5980069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N2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495049" y="6097045"/>
            <a:ext cx="350024" cy="83944"/>
            <a:chOff x="4113815" y="10054479"/>
            <a:chExt cx="577215" cy="138430"/>
          </a:xfrm>
        </p:grpSpPr>
        <p:sp>
          <p:nvSpPr>
            <p:cNvPr id="17" name="object 17"/>
            <p:cNvSpPr/>
            <p:nvPr/>
          </p:nvSpPr>
          <p:spPr>
            <a:xfrm>
              <a:off x="4113815" y="10123587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60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4552278" y="10054479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887808" y="5980069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N3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404411" y="6097045"/>
            <a:ext cx="350024" cy="83944"/>
            <a:chOff x="5613420" y="10054479"/>
            <a:chExt cx="577215" cy="138430"/>
          </a:xfrm>
        </p:grpSpPr>
        <p:sp>
          <p:nvSpPr>
            <p:cNvPr id="21" name="object 21"/>
            <p:cNvSpPr/>
            <p:nvPr/>
          </p:nvSpPr>
          <p:spPr>
            <a:xfrm>
              <a:off x="5613420" y="10123587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60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6051882" y="10054479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798572" y="5980069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N4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315175" y="6097045"/>
            <a:ext cx="350024" cy="83944"/>
            <a:chOff x="7115338" y="10054479"/>
            <a:chExt cx="577215" cy="138430"/>
          </a:xfrm>
        </p:grpSpPr>
        <p:sp>
          <p:nvSpPr>
            <p:cNvPr id="25" name="object 25"/>
            <p:cNvSpPr/>
            <p:nvPr/>
          </p:nvSpPr>
          <p:spPr>
            <a:xfrm>
              <a:off x="7115338" y="10123587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7553800" y="10054479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709336" y="5980069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N5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225939" y="6097045"/>
            <a:ext cx="350024" cy="83944"/>
            <a:chOff x="8617254" y="10054479"/>
            <a:chExt cx="577215" cy="138430"/>
          </a:xfrm>
        </p:grpSpPr>
        <p:sp>
          <p:nvSpPr>
            <p:cNvPr id="29" name="object 29"/>
            <p:cNvSpPr/>
            <p:nvPr/>
          </p:nvSpPr>
          <p:spPr>
            <a:xfrm>
              <a:off x="8617254" y="10123587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9055717" y="10054479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644646" y="5980069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N6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161248" y="6097045"/>
            <a:ext cx="350024" cy="83944"/>
            <a:chOff x="10159648" y="10054479"/>
            <a:chExt cx="577215" cy="138430"/>
          </a:xfrm>
        </p:grpSpPr>
        <p:sp>
          <p:nvSpPr>
            <p:cNvPr id="33" name="object 33"/>
            <p:cNvSpPr/>
            <p:nvPr/>
          </p:nvSpPr>
          <p:spPr>
            <a:xfrm>
              <a:off x="10159648" y="10123587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10598106" y="10054479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7554004" y="5980069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N7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7070606" y="6097045"/>
            <a:ext cx="350024" cy="83944"/>
            <a:chOff x="11659247" y="10054479"/>
            <a:chExt cx="577215" cy="138430"/>
          </a:xfrm>
        </p:grpSpPr>
        <p:sp>
          <p:nvSpPr>
            <p:cNvPr id="37" name="object 37"/>
            <p:cNvSpPr/>
            <p:nvPr/>
          </p:nvSpPr>
          <p:spPr>
            <a:xfrm>
              <a:off x="11659247" y="10123587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12097715" y="10054479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8463369" y="5980069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N8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7979969" y="6097045"/>
            <a:ext cx="350024" cy="83944"/>
            <a:chOff x="13158855" y="10054479"/>
            <a:chExt cx="577215" cy="138430"/>
          </a:xfrm>
        </p:grpSpPr>
        <p:sp>
          <p:nvSpPr>
            <p:cNvPr id="41" name="object 41"/>
            <p:cNvSpPr/>
            <p:nvPr/>
          </p:nvSpPr>
          <p:spPr>
            <a:xfrm>
              <a:off x="13158855" y="10123587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13597323" y="10054479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9287280" y="5980069"/>
            <a:ext cx="311902" cy="276405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728" kern="0" spc="39" dirty="0">
                <a:solidFill>
                  <a:srgbClr val="FFFFFF"/>
                </a:solidFill>
                <a:latin typeface="Arial"/>
                <a:cs typeface="Arial"/>
              </a:rPr>
              <a:t>N9</a:t>
            </a:r>
            <a:endParaRPr sz="172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8803888" y="6097045"/>
            <a:ext cx="350024" cy="83944"/>
            <a:chOff x="14517557" y="10054479"/>
            <a:chExt cx="577215" cy="138430"/>
          </a:xfrm>
        </p:grpSpPr>
        <p:sp>
          <p:nvSpPr>
            <p:cNvPr id="45" name="object 45"/>
            <p:cNvSpPr/>
            <p:nvPr/>
          </p:nvSpPr>
          <p:spPr>
            <a:xfrm>
              <a:off x="14517557" y="10123587"/>
              <a:ext cx="454659" cy="0"/>
            </a:xfrm>
            <a:custGeom>
              <a:avLst/>
              <a:gdLst/>
              <a:ahLst/>
              <a:cxnLst/>
              <a:rect l="l" t="t" r="r" b="b"/>
              <a:pathLst>
                <a:path w="454659">
                  <a:moveTo>
                    <a:pt x="0" y="0"/>
                  </a:moveTo>
                  <a:lnTo>
                    <a:pt x="438462" y="0"/>
                  </a:lnTo>
                  <a:lnTo>
                    <a:pt x="454168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14956015" y="10054479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83082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700231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515601">
              <a:spcBef>
                <a:spcPts val="76"/>
              </a:spcBef>
            </a:pPr>
            <a:r>
              <a:rPr sz="4487" spc="-139" dirty="0"/>
              <a:t>Binary</a:t>
            </a:r>
            <a:r>
              <a:rPr sz="4487" spc="-176" dirty="0"/>
              <a:t> </a:t>
            </a:r>
            <a:r>
              <a:rPr sz="4487" spc="-572" dirty="0"/>
              <a:t>T</a:t>
            </a:r>
            <a:r>
              <a:rPr sz="4487" spc="-206" dirty="0"/>
              <a:t>r</a:t>
            </a:r>
            <a:r>
              <a:rPr sz="4487" spc="-124" dirty="0"/>
              <a:t>e</a:t>
            </a:r>
            <a:r>
              <a:rPr sz="4487" spc="-33" dirty="0"/>
              <a:t>e</a:t>
            </a:r>
            <a:r>
              <a:rPr sz="4487" spc="-176" dirty="0"/>
              <a:t> </a:t>
            </a:r>
            <a:r>
              <a:rPr sz="4487" dirty="0"/>
              <a:t>-</a:t>
            </a:r>
            <a:r>
              <a:rPr sz="4487" spc="-176" dirty="0"/>
              <a:t> </a:t>
            </a:r>
            <a:r>
              <a:rPr sz="4487" spc="-233" dirty="0"/>
              <a:t>Search</a:t>
            </a:r>
            <a:endParaRPr sz="4487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22039" y="1372429"/>
            <a:ext cx="6398126" cy="405760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19093" y="1540602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N1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75531" y="2307071"/>
            <a:ext cx="3646176" cy="378369"/>
          </a:xfrm>
          <a:prstGeom prst="rect">
            <a:avLst/>
          </a:prstGeom>
          <a:solidFill>
            <a:srgbClr val="436089"/>
          </a:solidFill>
          <a:ln w="41883">
            <a:solidFill>
              <a:srgbClr val="FF644E"/>
            </a:solidFill>
          </a:ln>
        </p:spPr>
        <p:txBody>
          <a:bodyPr vert="horz" wrap="square" lIns="0" tIns="162112" rIns="0" bIns="0" rtlCol="0">
            <a:spAutoFit/>
          </a:bodyPr>
          <a:lstStyle/>
          <a:p>
            <a:pPr marL="344247" defTabSz="554492">
              <a:spcBef>
                <a:spcPts val="1276"/>
              </a:spcBef>
              <a:tabLst>
                <a:tab pos="3080127" algn="l"/>
              </a:tabLst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N2</a:t>
            </a:r>
            <a:r>
              <a:rPr sz="1395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	</a:t>
            </a:r>
            <a:r>
              <a:rPr sz="1395" b="1" kern="0" spc="49" dirty="0">
                <a:solidFill>
                  <a:sysClr val="windowText" lastClr="000000"/>
                </a:solidFill>
                <a:latin typeface="Arial"/>
                <a:cs typeface="Arial"/>
              </a:rPr>
              <a:t>N3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25934" y="3437094"/>
            <a:ext cx="5699341" cy="383424"/>
          </a:xfrm>
          <a:prstGeom prst="rect">
            <a:avLst/>
          </a:prstGeom>
          <a:ln w="41883">
            <a:solidFill>
              <a:srgbClr val="FF644E"/>
            </a:solidFill>
          </a:ln>
        </p:spPr>
        <p:txBody>
          <a:bodyPr vert="horz" wrap="square" lIns="0" tIns="167118" rIns="0" bIns="0" rtlCol="0">
            <a:spAutoFit/>
          </a:bodyPr>
          <a:lstStyle/>
          <a:p>
            <a:pPr marL="321914" defTabSz="554492">
              <a:spcBef>
                <a:spcPts val="1316"/>
              </a:spcBef>
              <a:tabLst>
                <a:tab pos="2090512" algn="l"/>
                <a:tab pos="3389718" algn="l"/>
                <a:tab pos="5110569" algn="l"/>
              </a:tabLst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N4</a:t>
            </a:r>
            <a:r>
              <a:rPr sz="1395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	</a:t>
            </a:r>
            <a:r>
              <a:rPr sz="1395" b="1" kern="0" spc="49" dirty="0">
                <a:solidFill>
                  <a:sysClr val="windowText" lastClr="000000"/>
                </a:solidFill>
                <a:latin typeface="Arial"/>
                <a:cs typeface="Arial"/>
              </a:rPr>
              <a:t>N5</a:t>
            </a:r>
            <a:r>
              <a:rPr sz="1395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	</a:t>
            </a: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N6</a:t>
            </a:r>
            <a:r>
              <a:rPr sz="1395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	</a:t>
            </a: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N7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42486" y="4908602"/>
            <a:ext cx="2707389" cy="372148"/>
          </a:xfrm>
          <a:prstGeom prst="rect">
            <a:avLst/>
          </a:prstGeom>
          <a:ln w="41883">
            <a:solidFill>
              <a:srgbClr val="FF644E"/>
            </a:solidFill>
          </a:ln>
        </p:spPr>
        <p:txBody>
          <a:bodyPr vert="horz" wrap="square" lIns="0" tIns="155951" rIns="0" bIns="0" rtlCol="0">
            <a:spAutoFit/>
          </a:bodyPr>
          <a:lstStyle/>
          <a:p>
            <a:pPr marR="53524" algn="ctr" defTabSz="554492">
              <a:spcBef>
                <a:spcPts val="1228"/>
              </a:spcBef>
              <a:tabLst>
                <a:tab pos="1768599" algn="l"/>
              </a:tabLst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N8</a:t>
            </a:r>
            <a:r>
              <a:rPr sz="1395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	</a:t>
            </a: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N9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85057" y="1528275"/>
            <a:ext cx="619184" cy="237985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 defTabSz="554492">
              <a:spcBef>
                <a:spcPts val="73"/>
              </a:spcBef>
            </a:pPr>
            <a:r>
              <a:rPr sz="1486" kern="0" dirty="0">
                <a:solidFill>
                  <a:srgbClr val="FFFFFF"/>
                </a:solidFill>
                <a:latin typeface="Arial"/>
                <a:cs typeface="Arial"/>
              </a:rPr>
              <a:t>Level</a:t>
            </a:r>
            <a:r>
              <a:rPr sz="1486" kern="0" spc="-6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86" kern="0" spc="-3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86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86567" y="2447223"/>
            <a:ext cx="619184" cy="237985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 defTabSz="554492">
              <a:spcBef>
                <a:spcPts val="73"/>
              </a:spcBef>
            </a:pPr>
            <a:r>
              <a:rPr sz="1486" kern="0" dirty="0">
                <a:solidFill>
                  <a:srgbClr val="FFFFFF"/>
                </a:solidFill>
                <a:latin typeface="Arial"/>
                <a:cs typeface="Arial"/>
              </a:rPr>
              <a:t>Level</a:t>
            </a:r>
            <a:r>
              <a:rPr sz="1486" kern="0" spc="-6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86" kern="0" spc="-3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486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54488" y="3577246"/>
            <a:ext cx="619184" cy="237985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 defTabSz="554492">
              <a:spcBef>
                <a:spcPts val="73"/>
              </a:spcBef>
            </a:pPr>
            <a:r>
              <a:rPr sz="1486" kern="0" dirty="0">
                <a:solidFill>
                  <a:srgbClr val="FFFFFF"/>
                </a:solidFill>
                <a:latin typeface="Arial"/>
                <a:cs typeface="Arial"/>
              </a:rPr>
              <a:t>Level</a:t>
            </a:r>
            <a:r>
              <a:rPr sz="1486" kern="0" spc="-6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86" kern="0" spc="-3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486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35176" y="5048755"/>
            <a:ext cx="619184" cy="237985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 defTabSz="554492">
              <a:spcBef>
                <a:spcPts val="73"/>
              </a:spcBef>
            </a:pPr>
            <a:r>
              <a:rPr sz="1486" kern="0" dirty="0">
                <a:solidFill>
                  <a:srgbClr val="FFFFFF"/>
                </a:solidFill>
                <a:latin typeface="Arial"/>
                <a:cs typeface="Arial"/>
              </a:rPr>
              <a:t>Level</a:t>
            </a:r>
            <a:r>
              <a:rPr sz="1486" kern="0" spc="-6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86" kern="0" spc="-3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486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351958" y="993143"/>
            <a:ext cx="175589" cy="330385"/>
            <a:chOff x="13772292" y="1637766"/>
            <a:chExt cx="289560" cy="544830"/>
          </a:xfrm>
        </p:grpSpPr>
        <p:sp>
          <p:nvSpPr>
            <p:cNvPr id="14" name="object 14"/>
            <p:cNvSpPr/>
            <p:nvPr/>
          </p:nvSpPr>
          <p:spPr>
            <a:xfrm>
              <a:off x="13916790" y="1637766"/>
              <a:ext cx="0" cy="292735"/>
            </a:xfrm>
            <a:custGeom>
              <a:avLst/>
              <a:gdLst/>
              <a:ahLst/>
              <a:cxnLst/>
              <a:rect l="l" t="t" r="r" b="b"/>
              <a:pathLst>
                <a:path h="292735">
                  <a:moveTo>
                    <a:pt x="0" y="0"/>
                  </a:moveTo>
                  <a:lnTo>
                    <a:pt x="0" y="255816"/>
                  </a:lnTo>
                  <a:lnTo>
                    <a:pt x="0" y="292464"/>
                  </a:lnTo>
                </a:path>
              </a:pathLst>
            </a:custGeom>
            <a:ln w="73296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3772292" y="1893583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>
                  <a:moveTo>
                    <a:pt x="288996" y="0"/>
                  </a:moveTo>
                  <a:lnTo>
                    <a:pt x="0" y="0"/>
                  </a:lnTo>
                  <a:lnTo>
                    <a:pt x="144498" y="288996"/>
                  </a:lnTo>
                  <a:lnTo>
                    <a:pt x="288996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809888" y="2296308"/>
            <a:ext cx="286488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577" kern="0" spc="33" dirty="0">
                <a:solidFill>
                  <a:srgbClr val="FFFFFF"/>
                </a:solidFill>
                <a:latin typeface="Arial"/>
                <a:cs typeface="Arial"/>
              </a:rPr>
              <a:t>N5</a:t>
            </a:r>
            <a:endParaRPr sz="1577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54502" y="1622454"/>
            <a:ext cx="2040457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577" b="1" kern="0" dirty="0">
                <a:solidFill>
                  <a:srgbClr val="FFFFFF"/>
                </a:solidFill>
                <a:latin typeface="Arial"/>
                <a:cs typeface="Arial"/>
              </a:rPr>
              <a:t>Level</a:t>
            </a:r>
            <a:r>
              <a:rPr sz="1577" b="1" kern="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b="1" kern="0" spc="30" dirty="0">
                <a:solidFill>
                  <a:srgbClr val="FFFFFF"/>
                </a:solidFill>
                <a:latin typeface="Arial"/>
                <a:cs typeface="Arial"/>
              </a:rPr>
              <a:t>Order</a:t>
            </a:r>
            <a:r>
              <a:rPr sz="1577" b="1" kern="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b="1" kern="0" spc="-42" dirty="0">
                <a:solidFill>
                  <a:srgbClr val="FFFFFF"/>
                </a:solidFill>
                <a:latin typeface="Arial"/>
                <a:cs typeface="Arial"/>
              </a:rPr>
              <a:t>Traversal</a:t>
            </a:r>
            <a:endParaRPr sz="1577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258579" y="2399963"/>
            <a:ext cx="505975" cy="83944"/>
            <a:chOff x="3723859" y="3957717"/>
            <a:chExt cx="834390" cy="138430"/>
          </a:xfrm>
        </p:grpSpPr>
        <p:sp>
          <p:nvSpPr>
            <p:cNvPr id="19" name="object 19"/>
            <p:cNvSpPr/>
            <p:nvPr/>
          </p:nvSpPr>
          <p:spPr>
            <a:xfrm>
              <a:off x="3723859" y="4026825"/>
              <a:ext cx="711835" cy="0"/>
            </a:xfrm>
            <a:custGeom>
              <a:avLst/>
              <a:gdLst/>
              <a:ahLst/>
              <a:cxnLst/>
              <a:rect l="l" t="t" r="r" b="b"/>
              <a:pathLst>
                <a:path w="711835">
                  <a:moveTo>
                    <a:pt x="0" y="0"/>
                  </a:moveTo>
                  <a:lnTo>
                    <a:pt x="695561" y="0"/>
                  </a:lnTo>
                  <a:lnTo>
                    <a:pt x="711267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4419420" y="3957717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926422" y="2330774"/>
            <a:ext cx="546407" cy="19163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 defTabSz="554492">
              <a:spcBef>
                <a:spcPts val="76"/>
              </a:spcBef>
            </a:pPr>
            <a:r>
              <a:rPr sz="1182" kern="0" spc="-42" dirty="0">
                <a:solidFill>
                  <a:srgbClr val="FFFFFF"/>
                </a:solidFill>
                <a:latin typeface="Arial"/>
                <a:cs typeface="Arial"/>
              </a:rPr>
              <a:t>Success</a:t>
            </a:r>
            <a:endParaRPr sz="1182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8443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700231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515601">
              <a:spcBef>
                <a:spcPts val="76"/>
              </a:spcBef>
            </a:pPr>
            <a:r>
              <a:rPr sz="4487" spc="-139" dirty="0"/>
              <a:t>Binary</a:t>
            </a:r>
            <a:r>
              <a:rPr sz="4487" spc="-176" dirty="0"/>
              <a:t> </a:t>
            </a:r>
            <a:r>
              <a:rPr sz="4487" spc="-572" dirty="0"/>
              <a:t>T</a:t>
            </a:r>
            <a:r>
              <a:rPr sz="4487" spc="-206" dirty="0"/>
              <a:t>r</a:t>
            </a:r>
            <a:r>
              <a:rPr sz="4487" spc="-124" dirty="0"/>
              <a:t>e</a:t>
            </a:r>
            <a:r>
              <a:rPr sz="4487" spc="-33" dirty="0"/>
              <a:t>e</a:t>
            </a:r>
            <a:r>
              <a:rPr sz="4487" spc="-176" dirty="0"/>
              <a:t> </a:t>
            </a:r>
            <a:r>
              <a:rPr sz="4487" dirty="0"/>
              <a:t>-</a:t>
            </a:r>
            <a:r>
              <a:rPr sz="4487" spc="-194" dirty="0"/>
              <a:t> </a:t>
            </a:r>
            <a:r>
              <a:rPr sz="4487" spc="-109" dirty="0"/>
              <a:t>Insert</a:t>
            </a:r>
            <a:r>
              <a:rPr sz="4487" spc="-179" dirty="0"/>
              <a:t> </a:t>
            </a:r>
            <a:r>
              <a:rPr sz="4487" spc="-176" dirty="0"/>
              <a:t>a </a:t>
            </a:r>
            <a:r>
              <a:rPr sz="4487" spc="58" dirty="0"/>
              <a:t>Node</a:t>
            </a:r>
            <a:endParaRPr sz="4487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09667" y="1427481"/>
            <a:ext cx="7279829" cy="406368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19093" y="1540602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N1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12279" y="2461019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N2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48347" y="2461019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N3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22889" y="3595950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N4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09004" y="3595950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N5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08230" y="3595950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N6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728852" y="3595950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N7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73619" y="505634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N8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42257" y="505634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N9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79900" y="2954930"/>
            <a:ext cx="2040457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577" b="1" kern="0" dirty="0">
                <a:solidFill>
                  <a:srgbClr val="FFFFFF"/>
                </a:solidFill>
                <a:latin typeface="Arial"/>
                <a:cs typeface="Arial"/>
              </a:rPr>
              <a:t>Level</a:t>
            </a:r>
            <a:r>
              <a:rPr sz="1577" b="1" kern="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b="1" kern="0" spc="30" dirty="0">
                <a:solidFill>
                  <a:srgbClr val="FFFFFF"/>
                </a:solidFill>
                <a:latin typeface="Arial"/>
                <a:cs typeface="Arial"/>
              </a:rPr>
              <a:t>Order</a:t>
            </a:r>
            <a:r>
              <a:rPr sz="1577" b="1" kern="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b="1" kern="0" spc="-42" dirty="0">
                <a:solidFill>
                  <a:srgbClr val="FFFFFF"/>
                </a:solidFill>
                <a:latin typeface="Arial"/>
                <a:cs typeface="Arial"/>
              </a:rPr>
              <a:t>Traversal</a:t>
            </a:r>
            <a:endParaRPr sz="1577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79900" y="3744717"/>
            <a:ext cx="737399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6" dirty="0">
                <a:solidFill>
                  <a:srgbClr val="FFFFFF"/>
                </a:solidFill>
                <a:latin typeface="Arial"/>
                <a:cs typeface="Arial"/>
              </a:rPr>
              <a:t>newNode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17397" y="1406019"/>
            <a:ext cx="1623817" cy="297475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  <a:tabLst>
                <a:tab pos="187911" algn="l"/>
              </a:tabLst>
            </a:pPr>
            <a:r>
              <a:rPr sz="2820" b="1" kern="0" spc="-45" baseline="-5376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820" b="1" kern="0" baseline="-5376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304" b="1" kern="0" dirty="0">
                <a:solidFill>
                  <a:srgbClr val="FFFFFF"/>
                </a:solidFill>
                <a:latin typeface="Arial"/>
                <a:cs typeface="Arial"/>
              </a:rPr>
              <a:t>A root</a:t>
            </a:r>
            <a:r>
              <a:rPr sz="1304" b="1" kern="0" spc="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b="1" kern="0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r>
              <a:rPr sz="1304" b="1" kern="0" spc="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b="1" kern="0" spc="-64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304" b="1" kern="0" spc="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b="1" kern="0" spc="-21" dirty="0">
                <a:solidFill>
                  <a:srgbClr val="FFFFFF"/>
                </a:solidFill>
                <a:latin typeface="Arial"/>
                <a:cs typeface="Arial"/>
              </a:rPr>
              <a:t>null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17397" y="1611953"/>
            <a:ext cx="4258429" cy="530506"/>
          </a:xfrm>
          <a:prstGeom prst="rect">
            <a:avLst/>
          </a:prstGeom>
        </p:spPr>
        <p:txBody>
          <a:bodyPr vert="horz" wrap="square" lIns="0" tIns="15787" rIns="0" bIns="0" rtlCol="0">
            <a:spAutoFit/>
          </a:bodyPr>
          <a:lstStyle/>
          <a:p>
            <a:pPr marL="187911" marR="3081" indent="-180595" defTabSz="554492">
              <a:lnSpc>
                <a:spcPct val="105300"/>
              </a:lnSpc>
              <a:spcBef>
                <a:spcPts val="124"/>
              </a:spcBef>
              <a:tabLst>
                <a:tab pos="187911" algn="l"/>
              </a:tabLst>
            </a:pPr>
            <a:r>
              <a:rPr sz="2820" b="1" kern="0" spc="-45" baseline="-5376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820" b="1" kern="0" baseline="-5376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304" b="1" kern="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304" b="1" kern="0" spc="-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b="1" kern="0" dirty="0">
                <a:solidFill>
                  <a:srgbClr val="FFFFFF"/>
                </a:solidFill>
                <a:latin typeface="Arial"/>
                <a:cs typeface="Arial"/>
              </a:rPr>
              <a:t>tree</a:t>
            </a:r>
            <a:r>
              <a:rPr sz="1304" b="1" kern="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b="1" kern="0" spc="-30" dirty="0">
                <a:solidFill>
                  <a:srgbClr val="FFFFFF"/>
                </a:solidFill>
                <a:latin typeface="Arial"/>
                <a:cs typeface="Arial"/>
              </a:rPr>
              <a:t>exists</a:t>
            </a:r>
            <a:r>
              <a:rPr sz="1304" b="1" kern="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b="1" kern="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304" b="1" kern="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b="1" kern="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1304" b="1" kern="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b="1" kern="0" spc="-6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1304" b="1" kern="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b="1" kern="0" spc="3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304" b="1" kern="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b="1" kern="0" dirty="0">
                <a:solidFill>
                  <a:srgbClr val="FFFFFF"/>
                </a:solidFill>
                <a:latin typeface="Arial"/>
                <a:cs typeface="Arial"/>
              </a:rPr>
              <a:t>look</a:t>
            </a:r>
            <a:r>
              <a:rPr sz="1304" b="1" kern="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b="1" kern="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304" b="1" kern="0" spc="-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b="1" kern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304" b="1" kern="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b="1" kern="0" spc="-6" dirty="0">
                <a:solidFill>
                  <a:srgbClr val="FFFFFF"/>
                </a:solidFill>
                <a:latin typeface="Arial"/>
                <a:cs typeface="Arial"/>
              </a:rPr>
              <a:t>first</a:t>
            </a:r>
            <a:r>
              <a:rPr sz="1304" b="1" kern="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b="1" kern="0" spc="-18" dirty="0">
                <a:solidFill>
                  <a:srgbClr val="FFFFFF"/>
                </a:solidFill>
                <a:latin typeface="Arial"/>
                <a:cs typeface="Arial"/>
              </a:rPr>
              <a:t>vacant </a:t>
            </a:r>
            <a:r>
              <a:rPr sz="1304" b="1" kern="0" spc="-6" dirty="0">
                <a:solidFill>
                  <a:srgbClr val="FFFFFF"/>
                </a:solidFill>
                <a:latin typeface="Arial"/>
                <a:cs typeface="Arial"/>
              </a:rPr>
              <a:t>place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343488" y="1068204"/>
            <a:ext cx="175589" cy="330385"/>
            <a:chOff x="13758324" y="1761548"/>
            <a:chExt cx="289560" cy="544830"/>
          </a:xfrm>
        </p:grpSpPr>
        <p:sp>
          <p:nvSpPr>
            <p:cNvPr id="19" name="object 19"/>
            <p:cNvSpPr/>
            <p:nvPr/>
          </p:nvSpPr>
          <p:spPr>
            <a:xfrm>
              <a:off x="13902822" y="1761548"/>
              <a:ext cx="0" cy="292735"/>
            </a:xfrm>
            <a:custGeom>
              <a:avLst/>
              <a:gdLst/>
              <a:ahLst/>
              <a:cxnLst/>
              <a:rect l="l" t="t" r="r" b="b"/>
              <a:pathLst>
                <a:path h="292735">
                  <a:moveTo>
                    <a:pt x="0" y="0"/>
                  </a:moveTo>
                  <a:lnTo>
                    <a:pt x="0" y="255816"/>
                  </a:lnTo>
                  <a:lnTo>
                    <a:pt x="0" y="292464"/>
                  </a:lnTo>
                </a:path>
              </a:pathLst>
            </a:custGeom>
            <a:ln w="73296">
              <a:solidFill>
                <a:srgbClr val="88FA4E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3758324" y="2017364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>
                  <a:moveTo>
                    <a:pt x="288996" y="0"/>
                  </a:moveTo>
                  <a:lnTo>
                    <a:pt x="0" y="0"/>
                  </a:lnTo>
                  <a:lnTo>
                    <a:pt x="144498" y="288996"/>
                  </a:lnTo>
                  <a:lnTo>
                    <a:pt x="288996" y="0"/>
                  </a:lnTo>
                  <a:close/>
                </a:path>
              </a:pathLst>
            </a:custGeom>
            <a:solidFill>
              <a:srgbClr val="88FA4E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7141969" y="5056726"/>
            <a:ext cx="367737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2" dirty="0">
                <a:solidFill>
                  <a:sysClr val="windowText" lastClr="000000"/>
                </a:solidFill>
                <a:latin typeface="Arial"/>
                <a:cs typeface="Arial"/>
              </a:rPr>
              <a:t>N10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32566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139074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515601">
              <a:spcBef>
                <a:spcPts val="76"/>
              </a:spcBef>
            </a:pPr>
            <a:r>
              <a:rPr sz="4487" spc="-139" dirty="0"/>
              <a:t>Binary</a:t>
            </a:r>
            <a:r>
              <a:rPr sz="4487" spc="-176" dirty="0"/>
              <a:t> </a:t>
            </a:r>
            <a:r>
              <a:rPr sz="4487" spc="-572" dirty="0"/>
              <a:t>T</a:t>
            </a:r>
            <a:r>
              <a:rPr sz="4487" spc="-206" dirty="0"/>
              <a:t>r</a:t>
            </a:r>
            <a:r>
              <a:rPr sz="4487" spc="-124" dirty="0"/>
              <a:t>e</a:t>
            </a:r>
            <a:r>
              <a:rPr sz="4487" spc="-33" dirty="0"/>
              <a:t>e</a:t>
            </a:r>
            <a:r>
              <a:rPr sz="4487" spc="-176" dirty="0"/>
              <a:t> </a:t>
            </a:r>
            <a:r>
              <a:rPr sz="4487" dirty="0"/>
              <a:t>-</a:t>
            </a:r>
            <a:r>
              <a:rPr sz="4487" spc="-227" dirty="0"/>
              <a:t> </a:t>
            </a:r>
            <a:r>
              <a:rPr sz="4487" dirty="0"/>
              <a:t>Delete</a:t>
            </a:r>
            <a:r>
              <a:rPr sz="4487" spc="-188" dirty="0"/>
              <a:t> </a:t>
            </a:r>
            <a:r>
              <a:rPr sz="4487" spc="-176" dirty="0"/>
              <a:t>a </a:t>
            </a:r>
            <a:r>
              <a:rPr sz="4487" spc="58" dirty="0"/>
              <a:t>Node</a:t>
            </a:r>
            <a:endParaRPr sz="4487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8352" y="1579870"/>
            <a:ext cx="6398127" cy="405303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15409" y="1692991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N1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08594" y="2613409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N2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36679" y="3748339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N4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05318" y="3748339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N5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04545" y="3748339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N6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25166" y="3748339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N7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47741" y="5208736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N8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16380" y="5208736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N9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13765" y="1752748"/>
            <a:ext cx="2040457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577" b="1" kern="0" dirty="0">
                <a:solidFill>
                  <a:srgbClr val="FFFFFF"/>
                </a:solidFill>
                <a:latin typeface="Arial"/>
                <a:cs typeface="Arial"/>
              </a:rPr>
              <a:t>Level</a:t>
            </a:r>
            <a:r>
              <a:rPr sz="1577" b="1" kern="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b="1" kern="0" spc="30" dirty="0">
                <a:solidFill>
                  <a:srgbClr val="FFFFFF"/>
                </a:solidFill>
                <a:latin typeface="Arial"/>
                <a:cs typeface="Arial"/>
              </a:rPr>
              <a:t>Order</a:t>
            </a:r>
            <a:r>
              <a:rPr sz="1577" b="1" kern="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b="1" kern="0" spc="-42" dirty="0">
                <a:solidFill>
                  <a:srgbClr val="FFFFFF"/>
                </a:solidFill>
                <a:latin typeface="Arial"/>
                <a:cs typeface="Arial"/>
              </a:rPr>
              <a:t>Traversal</a:t>
            </a:r>
            <a:endParaRPr sz="1577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17997" y="2281877"/>
            <a:ext cx="3949607" cy="140761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20023" defTabSz="554492">
              <a:spcBef>
                <a:spcPts val="82"/>
              </a:spcBef>
            </a:pPr>
            <a:r>
              <a:rPr sz="1577" kern="0" spc="33" dirty="0">
                <a:solidFill>
                  <a:srgbClr val="FFFFFF"/>
                </a:solidFill>
                <a:latin typeface="Arial"/>
                <a:cs typeface="Arial"/>
              </a:rPr>
              <a:t>N3</a:t>
            </a:r>
            <a:endParaRPr sz="1577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7701" defTabSz="554492">
              <a:spcBef>
                <a:spcPts val="1577"/>
              </a:spcBef>
            </a:pP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r>
              <a:rPr sz="1334" kern="0" spc="2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334" kern="0" spc="2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334" kern="0" spc="2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Find</a:t>
            </a:r>
            <a:r>
              <a:rPr sz="1334" kern="0" spc="2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spc="3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334" kern="0" spc="2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spc="42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endParaRPr sz="1334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7701" defTabSz="554492">
              <a:spcBef>
                <a:spcPts val="251"/>
              </a:spcBef>
            </a:pP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r>
              <a:rPr sz="1334" kern="0" spc="3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334" kern="0" spc="4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334" kern="0" spc="3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Find</a:t>
            </a:r>
            <a:r>
              <a:rPr sz="1334" kern="0" spc="4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Deepest</a:t>
            </a:r>
            <a:r>
              <a:rPr sz="1334" kern="0" spc="3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spc="42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endParaRPr sz="1334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7701" marR="3081" defTabSz="554492">
              <a:lnSpc>
                <a:spcPts val="1850"/>
              </a:lnSpc>
              <a:spcBef>
                <a:spcPts val="64"/>
              </a:spcBef>
            </a:pP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r>
              <a:rPr sz="1334" kern="0" spc="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334" kern="0" spc="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334" kern="0" spc="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r>
              <a:rPr sz="1334" kern="0" spc="2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Deepest</a:t>
            </a:r>
            <a:r>
              <a:rPr sz="1334" kern="0" spc="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Node’s</a:t>
            </a:r>
            <a:r>
              <a:rPr sz="1334" kern="0" spc="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value</a:t>
            </a:r>
            <a:r>
              <a:rPr sz="1334" kern="0" spc="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spc="67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334" kern="0" spc="2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Current</a:t>
            </a:r>
            <a:r>
              <a:rPr sz="1334" kern="0" spc="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spc="42" dirty="0">
                <a:solidFill>
                  <a:srgbClr val="FFFFFF"/>
                </a:solidFill>
                <a:latin typeface="Arial"/>
                <a:cs typeface="Arial"/>
              </a:rPr>
              <a:t>Node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r>
              <a:rPr sz="1334" kern="0" spc="6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1334" kern="0" spc="6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334" kern="0" spc="6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Delete</a:t>
            </a:r>
            <a:r>
              <a:rPr sz="1334" kern="0" spc="6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dirty="0">
                <a:solidFill>
                  <a:srgbClr val="FFFFFF"/>
                </a:solidFill>
                <a:latin typeface="Arial"/>
                <a:cs typeface="Arial"/>
              </a:rPr>
              <a:t>Deepest</a:t>
            </a:r>
            <a:r>
              <a:rPr sz="1334" kern="0" spc="6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34" kern="0" spc="42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endParaRPr sz="133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44661" y="2613409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2092" b="1" kern="0" spc="54" baseline="2415" dirty="0">
                <a:solidFill>
                  <a:sysClr val="windowText" lastClr="000000"/>
                </a:solidFill>
                <a:latin typeface="Arial"/>
                <a:cs typeface="Arial"/>
              </a:rPr>
              <a:t>N</a:t>
            </a:r>
            <a:r>
              <a:rPr sz="2092" b="1" kern="0" spc="-1123" baseline="2415" dirty="0">
                <a:solidFill>
                  <a:sysClr val="windowText" lastClr="000000"/>
                </a:solidFill>
                <a:latin typeface="Arial"/>
                <a:cs typeface="Arial"/>
              </a:rPr>
              <a:t>9</a:t>
            </a:r>
            <a:r>
              <a:rPr sz="1395" b="1" kern="0" spc="36" dirty="0">
                <a:solidFill>
                  <a:sysClr val="windowText" lastClr="000000"/>
                </a:solidFill>
                <a:latin typeface="Arial"/>
                <a:cs typeface="Arial"/>
              </a:rPr>
              <a:t>3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118501" y="5210180"/>
            <a:ext cx="257993" cy="257993"/>
          </a:xfrm>
          <a:custGeom>
            <a:avLst/>
            <a:gdLst/>
            <a:ahLst/>
            <a:cxnLst/>
            <a:rect l="l" t="t" r="r" b="b"/>
            <a:pathLst>
              <a:path w="425450" h="425450">
                <a:moveTo>
                  <a:pt x="67641" y="238"/>
                </a:moveTo>
                <a:lnTo>
                  <a:pt x="66469" y="238"/>
                </a:lnTo>
                <a:lnTo>
                  <a:pt x="65882" y="451"/>
                </a:lnTo>
                <a:lnTo>
                  <a:pt x="10" y="66324"/>
                </a:lnTo>
                <a:lnTo>
                  <a:pt x="0" y="67781"/>
                </a:lnTo>
                <a:lnTo>
                  <a:pt x="143629" y="211373"/>
                </a:lnTo>
                <a:lnTo>
                  <a:pt x="144205" y="211968"/>
                </a:lnTo>
                <a:lnTo>
                  <a:pt x="144192" y="212957"/>
                </a:lnTo>
                <a:lnTo>
                  <a:pt x="0" y="357155"/>
                </a:lnTo>
                <a:lnTo>
                  <a:pt x="0" y="358601"/>
                </a:lnTo>
                <a:lnTo>
                  <a:pt x="66333" y="424935"/>
                </a:lnTo>
                <a:lnTo>
                  <a:pt x="67778" y="424935"/>
                </a:lnTo>
                <a:lnTo>
                  <a:pt x="211983" y="280716"/>
                </a:lnTo>
                <a:lnTo>
                  <a:pt x="348485" y="280716"/>
                </a:lnTo>
                <a:lnTo>
                  <a:pt x="280713" y="212957"/>
                </a:lnTo>
                <a:lnTo>
                  <a:pt x="280713" y="211968"/>
                </a:lnTo>
                <a:lnTo>
                  <a:pt x="348474" y="144220"/>
                </a:lnTo>
                <a:lnTo>
                  <a:pt x="212004" y="144220"/>
                </a:lnTo>
                <a:lnTo>
                  <a:pt x="68228" y="451"/>
                </a:lnTo>
                <a:lnTo>
                  <a:pt x="67641" y="238"/>
                </a:lnTo>
                <a:close/>
              </a:path>
              <a:path w="425450" h="425450">
                <a:moveTo>
                  <a:pt x="348485" y="280716"/>
                </a:moveTo>
                <a:lnTo>
                  <a:pt x="212967" y="280716"/>
                </a:lnTo>
                <a:lnTo>
                  <a:pt x="357151" y="424935"/>
                </a:lnTo>
                <a:lnTo>
                  <a:pt x="358596" y="424935"/>
                </a:lnTo>
                <a:lnTo>
                  <a:pt x="424939" y="358601"/>
                </a:lnTo>
                <a:lnTo>
                  <a:pt x="424939" y="357155"/>
                </a:lnTo>
                <a:lnTo>
                  <a:pt x="348485" y="280716"/>
                </a:lnTo>
                <a:close/>
              </a:path>
              <a:path w="425450" h="425450">
                <a:moveTo>
                  <a:pt x="358596" y="0"/>
                </a:moveTo>
                <a:lnTo>
                  <a:pt x="357151" y="0"/>
                </a:lnTo>
                <a:lnTo>
                  <a:pt x="212956" y="144220"/>
                </a:lnTo>
                <a:lnTo>
                  <a:pt x="348474" y="144220"/>
                </a:lnTo>
                <a:lnTo>
                  <a:pt x="424929" y="67781"/>
                </a:lnTo>
                <a:lnTo>
                  <a:pt x="424929" y="66324"/>
                </a:lnTo>
                <a:lnTo>
                  <a:pt x="358596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6283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139074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515601">
              <a:spcBef>
                <a:spcPts val="76"/>
              </a:spcBef>
            </a:pPr>
            <a:r>
              <a:rPr sz="4487" spc="-139" dirty="0"/>
              <a:t>Binary</a:t>
            </a:r>
            <a:r>
              <a:rPr sz="4487" spc="-176" dirty="0"/>
              <a:t> </a:t>
            </a:r>
            <a:r>
              <a:rPr sz="4487" spc="-572" dirty="0"/>
              <a:t>T</a:t>
            </a:r>
            <a:r>
              <a:rPr sz="4487" spc="-206" dirty="0"/>
              <a:t>r</a:t>
            </a:r>
            <a:r>
              <a:rPr sz="4487" spc="-124" dirty="0"/>
              <a:t>e</a:t>
            </a:r>
            <a:r>
              <a:rPr sz="4487" spc="-33" dirty="0"/>
              <a:t>e</a:t>
            </a:r>
            <a:r>
              <a:rPr sz="4487" spc="-176" dirty="0"/>
              <a:t> </a:t>
            </a:r>
            <a:r>
              <a:rPr sz="4487" dirty="0"/>
              <a:t>-</a:t>
            </a:r>
            <a:r>
              <a:rPr sz="4487" spc="-227" dirty="0"/>
              <a:t> </a:t>
            </a:r>
            <a:r>
              <a:rPr sz="4487" dirty="0"/>
              <a:t>Delete</a:t>
            </a:r>
            <a:r>
              <a:rPr sz="4487" spc="-188" dirty="0"/>
              <a:t> </a:t>
            </a:r>
            <a:r>
              <a:rPr sz="4487" spc="-139" dirty="0"/>
              <a:t>Binary</a:t>
            </a:r>
            <a:r>
              <a:rPr sz="4487" spc="-176" dirty="0"/>
              <a:t> </a:t>
            </a:r>
            <a:r>
              <a:rPr sz="4487" spc="-585" dirty="0"/>
              <a:t>T</a:t>
            </a:r>
            <a:r>
              <a:rPr sz="4487" spc="-218" dirty="0"/>
              <a:t>r</a:t>
            </a:r>
            <a:r>
              <a:rPr sz="4487" spc="-136" dirty="0"/>
              <a:t>ee</a:t>
            </a:r>
            <a:endParaRPr sz="4487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46892" y="1751308"/>
            <a:ext cx="6398128" cy="400255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043949" y="1864429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N1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37135" y="278484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N2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73201" y="278484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N3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65219" y="391977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N4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33858" y="391977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N5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33085" y="391977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N6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453706" y="391977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N7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76281" y="5380174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N8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544920" y="5380174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N9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12183" y="1710567"/>
            <a:ext cx="1473257" cy="246051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546" kern="0" spc="45" dirty="0">
                <a:solidFill>
                  <a:srgbClr val="FFFFFF"/>
                </a:solidFill>
                <a:latin typeface="Arial"/>
                <a:cs typeface="Arial"/>
              </a:rPr>
              <a:t>rootNode</a:t>
            </a:r>
            <a:r>
              <a:rPr sz="1546" kern="0" spc="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46" kern="0" spc="124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546" kern="0" spc="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46" kern="0" spc="18" dirty="0">
                <a:solidFill>
                  <a:srgbClr val="FFFFFF"/>
                </a:solidFill>
                <a:latin typeface="Arial"/>
                <a:cs typeface="Arial"/>
              </a:rPr>
              <a:t>Null</a:t>
            </a:r>
            <a:endParaRPr sz="1546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78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700231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515601">
              <a:spcBef>
                <a:spcPts val="76"/>
              </a:spcBef>
            </a:pPr>
            <a:r>
              <a:rPr sz="4487" spc="-69" dirty="0"/>
              <a:t>Why</a:t>
            </a:r>
            <a:r>
              <a:rPr sz="4487" spc="-240" dirty="0"/>
              <a:t> </a:t>
            </a:r>
            <a:r>
              <a:rPr sz="4487" spc="-643" dirty="0"/>
              <a:t>T</a:t>
            </a:r>
            <a:r>
              <a:rPr sz="4487" spc="-276" dirty="0"/>
              <a:t>r</a:t>
            </a:r>
            <a:r>
              <a:rPr sz="4487" spc="-200" dirty="0"/>
              <a:t>ee?</a:t>
            </a:r>
            <a:endParaRPr sz="4487"/>
          </a:p>
        </p:txBody>
      </p:sp>
      <p:sp>
        <p:nvSpPr>
          <p:cNvPr id="4" name="object 4"/>
          <p:cNvSpPr txBox="1"/>
          <p:nvPr/>
        </p:nvSpPr>
        <p:spPr>
          <a:xfrm>
            <a:off x="1891081" y="1387568"/>
            <a:ext cx="6842212" cy="540105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167118" indent="-152100" defTabSz="554492">
              <a:spcBef>
                <a:spcPts val="64"/>
              </a:spcBef>
              <a:buSzPct val="145652"/>
              <a:buFontTx/>
              <a:buChar char="-"/>
              <a:tabLst>
                <a:tab pos="167503" algn="l"/>
              </a:tabLst>
            </a:pP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Quicker</a:t>
            </a:r>
            <a:r>
              <a:rPr sz="1395" kern="0" spc="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395" kern="0" spc="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spc="-33" dirty="0">
                <a:solidFill>
                  <a:srgbClr val="FFFFFF"/>
                </a:solidFill>
                <a:latin typeface="Arial"/>
                <a:cs typeface="Arial"/>
              </a:rPr>
              <a:t>Easier</a:t>
            </a:r>
            <a:r>
              <a:rPr sz="1395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spc="-45" dirty="0">
                <a:solidFill>
                  <a:srgbClr val="FFFFFF"/>
                </a:solidFill>
                <a:latin typeface="Arial"/>
                <a:cs typeface="Arial"/>
              </a:rPr>
              <a:t>access</a:t>
            </a:r>
            <a:r>
              <a:rPr sz="1395" kern="0" spc="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spc="64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395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395" kern="0" spc="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spc="-12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67118" indent="-152100" defTabSz="554492">
              <a:spcBef>
                <a:spcPts val="791"/>
              </a:spcBef>
              <a:buSzPct val="145652"/>
              <a:buFontTx/>
              <a:buChar char="-"/>
              <a:tabLst>
                <a:tab pos="167503" algn="l"/>
              </a:tabLst>
            </a:pP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Store</a:t>
            </a:r>
            <a:r>
              <a:rPr sz="1395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spc="-6" dirty="0">
                <a:solidFill>
                  <a:srgbClr val="FFFFFF"/>
                </a:solidFill>
                <a:latin typeface="Arial"/>
                <a:cs typeface="Arial"/>
              </a:rPr>
              <a:t>hierarchical</a:t>
            </a:r>
            <a:r>
              <a:rPr sz="1395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data,</a:t>
            </a:r>
            <a:r>
              <a:rPr sz="1395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like</a:t>
            </a:r>
            <a:r>
              <a:rPr sz="1395" kern="0" spc="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folder</a:t>
            </a:r>
            <a:r>
              <a:rPr sz="1395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structure,</a:t>
            </a:r>
            <a:r>
              <a:rPr sz="1395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organization</a:t>
            </a:r>
            <a:r>
              <a:rPr sz="1395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structure,</a:t>
            </a:r>
            <a:r>
              <a:rPr sz="1395" kern="0" spc="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XML/HTML</a:t>
            </a:r>
            <a:r>
              <a:rPr sz="1395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spc="-6" dirty="0">
                <a:solidFill>
                  <a:srgbClr val="FFFFFF"/>
                </a:solidFill>
                <a:latin typeface="Arial"/>
                <a:cs typeface="Arial"/>
              </a:rPr>
              <a:t>data.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79150" y="2684153"/>
            <a:ext cx="2254938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 defTabSz="554492">
              <a:spcBef>
                <a:spcPts val="67"/>
              </a:spcBef>
            </a:pPr>
            <a:r>
              <a:rPr sz="1243" b="1" kern="0" dirty="0">
                <a:solidFill>
                  <a:srgbClr val="FF968D"/>
                </a:solidFill>
                <a:latin typeface="Arial"/>
                <a:cs typeface="Arial"/>
              </a:rPr>
              <a:t>The</a:t>
            </a:r>
            <a:r>
              <a:rPr sz="1243" b="1" kern="0" spc="-24" dirty="0">
                <a:solidFill>
                  <a:srgbClr val="FF968D"/>
                </a:solidFill>
                <a:latin typeface="Arial"/>
                <a:cs typeface="Arial"/>
              </a:rPr>
              <a:t> </a:t>
            </a:r>
            <a:r>
              <a:rPr sz="1243" b="1" kern="0" dirty="0">
                <a:solidFill>
                  <a:srgbClr val="FF968D"/>
                </a:solidFill>
                <a:latin typeface="Arial"/>
                <a:cs typeface="Arial"/>
              </a:rPr>
              <a:t>file</a:t>
            </a:r>
            <a:r>
              <a:rPr sz="1243" b="1" kern="0" spc="-21" dirty="0">
                <a:solidFill>
                  <a:srgbClr val="FF968D"/>
                </a:solidFill>
                <a:latin typeface="Arial"/>
                <a:cs typeface="Arial"/>
              </a:rPr>
              <a:t> </a:t>
            </a:r>
            <a:r>
              <a:rPr sz="1243" b="1" kern="0" spc="-30" dirty="0">
                <a:solidFill>
                  <a:srgbClr val="FF968D"/>
                </a:solidFill>
                <a:latin typeface="Arial"/>
                <a:cs typeface="Arial"/>
              </a:rPr>
              <a:t>system</a:t>
            </a:r>
            <a:r>
              <a:rPr sz="1243" b="1" kern="0" spc="-21" dirty="0">
                <a:solidFill>
                  <a:srgbClr val="FF968D"/>
                </a:solidFill>
                <a:latin typeface="Arial"/>
                <a:cs typeface="Arial"/>
              </a:rPr>
              <a:t> </a:t>
            </a:r>
            <a:r>
              <a:rPr sz="1243" b="1" kern="0" dirty="0">
                <a:solidFill>
                  <a:srgbClr val="FF968D"/>
                </a:solidFill>
                <a:latin typeface="Arial"/>
                <a:cs typeface="Arial"/>
              </a:rPr>
              <a:t>on</a:t>
            </a:r>
            <a:r>
              <a:rPr sz="1243" b="1" kern="0" spc="-21" dirty="0">
                <a:solidFill>
                  <a:srgbClr val="FF968D"/>
                </a:solidFill>
                <a:latin typeface="Arial"/>
                <a:cs typeface="Arial"/>
              </a:rPr>
              <a:t> </a:t>
            </a:r>
            <a:r>
              <a:rPr sz="1243" b="1" kern="0" dirty="0">
                <a:solidFill>
                  <a:srgbClr val="FF968D"/>
                </a:solidFill>
                <a:latin typeface="Arial"/>
                <a:cs typeface="Arial"/>
              </a:rPr>
              <a:t>a</a:t>
            </a:r>
            <a:r>
              <a:rPr sz="1243" b="1" kern="0" spc="-24" dirty="0">
                <a:solidFill>
                  <a:srgbClr val="FF968D"/>
                </a:solidFill>
                <a:latin typeface="Arial"/>
                <a:cs typeface="Arial"/>
              </a:rPr>
              <a:t> </a:t>
            </a:r>
            <a:r>
              <a:rPr sz="1243" b="1" kern="0" spc="-6" dirty="0">
                <a:solidFill>
                  <a:srgbClr val="FF968D"/>
                </a:solidFill>
                <a:latin typeface="Arial"/>
                <a:cs typeface="Arial"/>
              </a:rPr>
              <a:t>computer</a:t>
            </a:r>
            <a:endParaRPr sz="1243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7207" y="3131333"/>
            <a:ext cx="669596" cy="56834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57083" y="4434976"/>
            <a:ext cx="669596" cy="56834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21140" y="5663105"/>
            <a:ext cx="741565" cy="74156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85843" y="4434976"/>
            <a:ext cx="669596" cy="56834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82111" y="5663105"/>
            <a:ext cx="741565" cy="74156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42886" y="5663105"/>
            <a:ext cx="741565" cy="74156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64277" y="4434976"/>
            <a:ext cx="669596" cy="568340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3461446" y="5174074"/>
            <a:ext cx="61225" cy="318448"/>
            <a:chOff x="5707474" y="8532431"/>
            <a:chExt cx="100965" cy="525145"/>
          </a:xfrm>
        </p:grpSpPr>
        <p:sp>
          <p:nvSpPr>
            <p:cNvPr id="14" name="object 14"/>
            <p:cNvSpPr/>
            <p:nvPr/>
          </p:nvSpPr>
          <p:spPr>
            <a:xfrm>
              <a:off x="5757734" y="8532431"/>
              <a:ext cx="0" cy="434975"/>
            </a:xfrm>
            <a:custGeom>
              <a:avLst/>
              <a:gdLst/>
              <a:ahLst/>
              <a:cxnLst/>
              <a:rect l="l" t="t" r="r" b="b"/>
              <a:pathLst>
                <a:path h="434975">
                  <a:moveTo>
                    <a:pt x="0" y="0"/>
                  </a:moveTo>
                  <a:lnTo>
                    <a:pt x="0" y="424420"/>
                  </a:lnTo>
                  <a:lnTo>
                    <a:pt x="0" y="434891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5707474" y="8956850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5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3511811" y="3739862"/>
            <a:ext cx="5852211" cy="1839453"/>
            <a:chOff x="5790530" y="6167308"/>
            <a:chExt cx="9650730" cy="3033395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73425" y="7170814"/>
              <a:ext cx="1222896" cy="122289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9468355" y="6167308"/>
              <a:ext cx="0" cy="525145"/>
            </a:xfrm>
            <a:custGeom>
              <a:avLst/>
              <a:gdLst/>
              <a:ahLst/>
              <a:cxnLst/>
              <a:rect l="l" t="t" r="r" b="b"/>
              <a:pathLst>
                <a:path h="525145">
                  <a:moveTo>
                    <a:pt x="0" y="52494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5836649" y="6706832"/>
              <a:ext cx="8430895" cy="0"/>
            </a:xfrm>
            <a:custGeom>
              <a:avLst/>
              <a:gdLst/>
              <a:ahLst/>
              <a:cxnLst/>
              <a:rect l="l" t="t" r="r" b="b"/>
              <a:pathLst>
                <a:path w="8430894">
                  <a:moveTo>
                    <a:pt x="0" y="0"/>
                  </a:moveTo>
                  <a:lnTo>
                    <a:pt x="843080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5840790" y="6692108"/>
              <a:ext cx="0" cy="434975"/>
            </a:xfrm>
            <a:custGeom>
              <a:avLst/>
              <a:gdLst/>
              <a:ahLst/>
              <a:cxnLst/>
              <a:rect l="l" t="t" r="r" b="b"/>
              <a:pathLst>
                <a:path h="434975">
                  <a:moveTo>
                    <a:pt x="0" y="0"/>
                  </a:moveTo>
                  <a:lnTo>
                    <a:pt x="0" y="424420"/>
                  </a:lnTo>
                  <a:lnTo>
                    <a:pt x="0" y="434891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5790530" y="7116527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5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8579581" y="6692108"/>
              <a:ext cx="0" cy="434975"/>
            </a:xfrm>
            <a:custGeom>
              <a:avLst/>
              <a:gdLst/>
              <a:ahLst/>
              <a:cxnLst/>
              <a:rect l="l" t="t" r="r" b="b"/>
              <a:pathLst>
                <a:path h="434975">
                  <a:moveTo>
                    <a:pt x="0" y="0"/>
                  </a:moveTo>
                  <a:lnTo>
                    <a:pt x="0" y="424420"/>
                  </a:lnTo>
                  <a:lnTo>
                    <a:pt x="0" y="434891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8529321" y="7116527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11406720" y="6692108"/>
              <a:ext cx="0" cy="434975"/>
            </a:xfrm>
            <a:custGeom>
              <a:avLst/>
              <a:gdLst/>
              <a:ahLst/>
              <a:cxnLst/>
              <a:rect l="l" t="t" r="r" b="b"/>
              <a:pathLst>
                <a:path h="434975">
                  <a:moveTo>
                    <a:pt x="0" y="0"/>
                  </a:moveTo>
                  <a:lnTo>
                    <a:pt x="0" y="424420"/>
                  </a:lnTo>
                  <a:lnTo>
                    <a:pt x="0" y="434891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11356460" y="7116527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14263314" y="6692108"/>
              <a:ext cx="0" cy="434975"/>
            </a:xfrm>
            <a:custGeom>
              <a:avLst/>
              <a:gdLst/>
              <a:ahLst/>
              <a:cxnLst/>
              <a:rect l="l" t="t" r="r" b="b"/>
              <a:pathLst>
                <a:path h="434975">
                  <a:moveTo>
                    <a:pt x="0" y="0"/>
                  </a:moveTo>
                  <a:lnTo>
                    <a:pt x="0" y="424420"/>
                  </a:lnTo>
                  <a:lnTo>
                    <a:pt x="0" y="434891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14213054" y="7116527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14284476" y="8389714"/>
              <a:ext cx="0" cy="405765"/>
            </a:xfrm>
            <a:custGeom>
              <a:avLst/>
              <a:gdLst/>
              <a:ahLst/>
              <a:cxnLst/>
              <a:rect l="l" t="t" r="r" b="b"/>
              <a:pathLst>
                <a:path h="405765">
                  <a:moveTo>
                    <a:pt x="0" y="405241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13446491" y="8806214"/>
              <a:ext cx="1945639" cy="0"/>
            </a:xfrm>
            <a:custGeom>
              <a:avLst/>
              <a:gdLst/>
              <a:ahLst/>
              <a:cxnLst/>
              <a:rect l="l" t="t" r="r" b="b"/>
              <a:pathLst>
                <a:path w="1945640">
                  <a:moveTo>
                    <a:pt x="0" y="0"/>
                  </a:moveTo>
                  <a:lnTo>
                    <a:pt x="1945326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13447443" y="8794847"/>
              <a:ext cx="0" cy="315595"/>
            </a:xfrm>
            <a:custGeom>
              <a:avLst/>
              <a:gdLst/>
              <a:ahLst/>
              <a:cxnLst/>
              <a:rect l="l" t="t" r="r" b="b"/>
              <a:pathLst>
                <a:path h="315595">
                  <a:moveTo>
                    <a:pt x="0" y="0"/>
                  </a:moveTo>
                  <a:lnTo>
                    <a:pt x="0" y="304720"/>
                  </a:lnTo>
                  <a:lnTo>
                    <a:pt x="0" y="315191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13397184" y="9099568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15390861" y="8794847"/>
              <a:ext cx="0" cy="315595"/>
            </a:xfrm>
            <a:custGeom>
              <a:avLst/>
              <a:gdLst/>
              <a:ahLst/>
              <a:cxnLst/>
              <a:rect l="l" t="t" r="r" b="b"/>
              <a:pathLst>
                <a:path h="315595">
                  <a:moveTo>
                    <a:pt x="0" y="0"/>
                  </a:moveTo>
                  <a:lnTo>
                    <a:pt x="0" y="304720"/>
                  </a:lnTo>
                  <a:lnTo>
                    <a:pt x="0" y="315191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15340601" y="9099568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02310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2652" y="417471"/>
            <a:ext cx="5614241" cy="700231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4487" spc="-139" dirty="0"/>
              <a:t>Binary</a:t>
            </a:r>
            <a:r>
              <a:rPr sz="4487" spc="-176" dirty="0"/>
              <a:t> </a:t>
            </a:r>
            <a:r>
              <a:rPr sz="4487" spc="-572" dirty="0"/>
              <a:t>T</a:t>
            </a:r>
            <a:r>
              <a:rPr sz="4487" spc="-206" dirty="0"/>
              <a:t>r</a:t>
            </a:r>
            <a:r>
              <a:rPr sz="4487" spc="-124" dirty="0"/>
              <a:t>e</a:t>
            </a:r>
            <a:r>
              <a:rPr sz="4487" spc="-33" dirty="0"/>
              <a:t>e</a:t>
            </a:r>
            <a:r>
              <a:rPr sz="4487" spc="-176" dirty="0"/>
              <a:t> </a:t>
            </a:r>
            <a:r>
              <a:rPr sz="4487" spc="-61" dirty="0"/>
              <a:t>using</a:t>
            </a:r>
            <a:r>
              <a:rPr sz="4487" spc="-236" dirty="0"/>
              <a:t> </a:t>
            </a:r>
            <a:r>
              <a:rPr sz="4487" spc="-76" dirty="0"/>
              <a:t>Array</a:t>
            </a:r>
            <a:endParaRPr sz="4487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03351" y="1486715"/>
            <a:ext cx="5509189" cy="25421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711469" y="1599836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N1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04656" y="2520254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N2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40722" y="2520254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N3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32740" y="3655183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N4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01378" y="3655183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N5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00606" y="3655183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N6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21226" y="3655183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N7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84895" y="1680638"/>
            <a:ext cx="1821355" cy="7427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0210" indent="-172894" defTabSz="554492">
              <a:lnSpc>
                <a:spcPts val="2071"/>
              </a:lnSpc>
              <a:buSzPct val="143750"/>
              <a:buFontTx/>
              <a:buChar char="-"/>
              <a:tabLst>
                <a:tab pos="180595" algn="l"/>
              </a:tabLst>
            </a:pPr>
            <a:r>
              <a:rPr sz="1455" b="1" kern="0" spc="-6" dirty="0">
                <a:solidFill>
                  <a:srgbClr val="FFFFFF"/>
                </a:solidFill>
                <a:latin typeface="Arial"/>
                <a:cs typeface="Arial"/>
              </a:rPr>
              <a:t>Creation</a:t>
            </a:r>
            <a:r>
              <a:rPr sz="1455" b="1" kern="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5" b="1" kern="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455" b="1" kern="0" spc="-12" dirty="0">
                <a:solidFill>
                  <a:srgbClr val="FFFFFF"/>
                </a:solidFill>
                <a:latin typeface="Arial"/>
                <a:cs typeface="Arial"/>
              </a:rPr>
              <a:t> Tree</a:t>
            </a:r>
            <a:endParaRPr sz="1455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80210" indent="-172894" defTabSz="554492">
              <a:spcBef>
                <a:spcPts val="88"/>
              </a:spcBef>
              <a:buSzPct val="143750"/>
              <a:buFontTx/>
              <a:buChar char="-"/>
              <a:tabLst>
                <a:tab pos="180595" algn="l"/>
              </a:tabLst>
            </a:pPr>
            <a:r>
              <a:rPr sz="1455" b="1" kern="0" spc="-21" dirty="0">
                <a:solidFill>
                  <a:srgbClr val="FFFFFF"/>
                </a:solidFill>
                <a:latin typeface="Arial"/>
                <a:cs typeface="Arial"/>
              </a:rPr>
              <a:t>Insertion</a:t>
            </a:r>
            <a:r>
              <a:rPr sz="1455" b="1" kern="0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5" b="1" kern="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455" b="1" kern="0" spc="-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5" b="1" kern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55" b="1" kern="0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5" b="1" kern="0" spc="-12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endParaRPr sz="1455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80210" indent="-172894" defTabSz="554492">
              <a:spcBef>
                <a:spcPts val="91"/>
              </a:spcBef>
              <a:buSzPct val="143750"/>
              <a:buFontTx/>
              <a:buChar char="-"/>
              <a:tabLst>
                <a:tab pos="180595" algn="l"/>
              </a:tabLst>
            </a:pPr>
            <a:r>
              <a:rPr sz="1455" b="1" kern="0" dirty="0">
                <a:solidFill>
                  <a:srgbClr val="FFFFFF"/>
                </a:solidFill>
                <a:latin typeface="Arial"/>
                <a:cs typeface="Arial"/>
              </a:rPr>
              <a:t>Deletion</a:t>
            </a:r>
            <a:r>
              <a:rPr sz="1455" b="1" kern="0" spc="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5" b="1" kern="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455" b="1" kern="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5" b="1" kern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55" b="1" kern="0" spc="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5" b="1" kern="0" spc="-12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endParaRPr sz="145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84895" y="2671169"/>
            <a:ext cx="1733176" cy="7427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0210" indent="-172894" defTabSz="554492">
              <a:lnSpc>
                <a:spcPts val="2071"/>
              </a:lnSpc>
              <a:buSzPct val="143750"/>
              <a:buFontTx/>
              <a:buChar char="-"/>
              <a:tabLst>
                <a:tab pos="180595" algn="l"/>
              </a:tabLst>
            </a:pPr>
            <a:r>
              <a:rPr sz="1455" b="1" kern="0" spc="-49" dirty="0">
                <a:solidFill>
                  <a:srgbClr val="FFFFFF"/>
                </a:solidFill>
                <a:latin typeface="Arial"/>
                <a:cs typeface="Arial"/>
              </a:rPr>
              <a:t>Search</a:t>
            </a:r>
            <a:r>
              <a:rPr sz="1455" b="1" kern="0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5" b="1" kern="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455" b="1" kern="0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5" b="1" kern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55" b="1" kern="0" spc="-6" dirty="0">
                <a:solidFill>
                  <a:srgbClr val="FFFFFF"/>
                </a:solidFill>
                <a:latin typeface="Arial"/>
                <a:cs typeface="Arial"/>
              </a:rPr>
              <a:t> value</a:t>
            </a:r>
            <a:endParaRPr sz="1455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80210" indent="-172894" defTabSz="554492">
              <a:spcBef>
                <a:spcPts val="88"/>
              </a:spcBef>
              <a:buSzPct val="143750"/>
              <a:buFontTx/>
              <a:buChar char="-"/>
              <a:tabLst>
                <a:tab pos="180595" algn="l"/>
              </a:tabLst>
            </a:pPr>
            <a:r>
              <a:rPr sz="1455" b="1" kern="0" spc="-52" dirty="0">
                <a:solidFill>
                  <a:srgbClr val="FFFFFF"/>
                </a:solidFill>
                <a:latin typeface="Arial"/>
                <a:cs typeface="Arial"/>
              </a:rPr>
              <a:t>Traverse</a:t>
            </a:r>
            <a:r>
              <a:rPr sz="1455" b="1" kern="0" spc="-4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5" b="1" kern="0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1455" b="1" kern="0" spc="-4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5" b="1" kern="0" spc="-21" dirty="0">
                <a:solidFill>
                  <a:srgbClr val="FFFFFF"/>
                </a:solidFill>
                <a:latin typeface="Arial"/>
                <a:cs typeface="Arial"/>
              </a:rPr>
              <a:t>nodes</a:t>
            </a:r>
            <a:endParaRPr sz="1455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80210" indent="-172894" defTabSz="554492">
              <a:spcBef>
                <a:spcPts val="91"/>
              </a:spcBef>
              <a:buSzPct val="143750"/>
              <a:buFontTx/>
              <a:buChar char="-"/>
              <a:tabLst>
                <a:tab pos="180595" algn="l"/>
              </a:tabLst>
            </a:pPr>
            <a:r>
              <a:rPr sz="1455" b="1" kern="0" dirty="0">
                <a:solidFill>
                  <a:srgbClr val="FFFFFF"/>
                </a:solidFill>
                <a:latin typeface="Arial"/>
                <a:cs typeface="Arial"/>
              </a:rPr>
              <a:t>Deletion</a:t>
            </a:r>
            <a:r>
              <a:rPr sz="1455" b="1" kern="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5" b="1" kern="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455" b="1" kern="0" spc="4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55" b="1" kern="0" spc="-12" dirty="0">
                <a:solidFill>
                  <a:srgbClr val="FFFFFF"/>
                </a:solidFill>
                <a:latin typeface="Arial"/>
                <a:cs typeface="Arial"/>
              </a:rPr>
              <a:t>tree</a:t>
            </a:r>
            <a:endParaRPr sz="145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37507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2652" y="417471"/>
            <a:ext cx="5614241" cy="700231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4487" spc="-139" dirty="0"/>
              <a:t>Binary</a:t>
            </a:r>
            <a:r>
              <a:rPr sz="4487" spc="-176" dirty="0"/>
              <a:t> </a:t>
            </a:r>
            <a:r>
              <a:rPr sz="4487" spc="-572" dirty="0"/>
              <a:t>T</a:t>
            </a:r>
            <a:r>
              <a:rPr sz="4487" spc="-206" dirty="0"/>
              <a:t>r</a:t>
            </a:r>
            <a:r>
              <a:rPr sz="4487" spc="-124" dirty="0"/>
              <a:t>e</a:t>
            </a:r>
            <a:r>
              <a:rPr sz="4487" spc="-33" dirty="0"/>
              <a:t>e</a:t>
            </a:r>
            <a:r>
              <a:rPr sz="4487" spc="-176" dirty="0"/>
              <a:t> </a:t>
            </a:r>
            <a:r>
              <a:rPr sz="4487" spc="-61" dirty="0"/>
              <a:t>using</a:t>
            </a:r>
            <a:r>
              <a:rPr sz="4487" spc="-236" dirty="0"/>
              <a:t> </a:t>
            </a:r>
            <a:r>
              <a:rPr sz="4487" spc="-76" dirty="0"/>
              <a:t>Array</a:t>
            </a:r>
            <a:endParaRPr sz="4487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763414" y="4714403"/>
          <a:ext cx="6674706" cy="3819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6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819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2092754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24937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57120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89303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21486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98314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75144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18037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94866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51669" y="5462149"/>
            <a:ext cx="1644226" cy="506511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 defTabSz="554492">
              <a:spcBef>
                <a:spcPts val="67"/>
              </a:spcBef>
            </a:pPr>
            <a:r>
              <a:rPr sz="1243" kern="0" dirty="0">
                <a:solidFill>
                  <a:srgbClr val="FFFFFF"/>
                </a:solidFill>
                <a:latin typeface="Arial"/>
                <a:cs typeface="Arial"/>
              </a:rPr>
              <a:t>Left</a:t>
            </a:r>
            <a:r>
              <a:rPr sz="1243" kern="0" spc="4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dirty="0">
                <a:solidFill>
                  <a:srgbClr val="FFFFFF"/>
                </a:solidFill>
                <a:latin typeface="Arial"/>
                <a:cs typeface="Arial"/>
              </a:rPr>
              <a:t>child</a:t>
            </a:r>
            <a:r>
              <a:rPr sz="1243" kern="0" spc="3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spc="1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243" kern="0" spc="4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spc="-6" dirty="0">
                <a:solidFill>
                  <a:srgbClr val="FFFFFF"/>
                </a:solidFill>
                <a:latin typeface="Arial"/>
                <a:cs typeface="Arial"/>
              </a:rPr>
              <a:t>cell[2x]</a:t>
            </a:r>
            <a:endParaRPr sz="1243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7701" defTabSz="554492">
              <a:spcBef>
                <a:spcPts val="897"/>
              </a:spcBef>
            </a:pPr>
            <a:r>
              <a:rPr sz="1243" kern="0" dirty="0">
                <a:solidFill>
                  <a:srgbClr val="FFFFFF"/>
                </a:solidFill>
                <a:latin typeface="Arial"/>
                <a:cs typeface="Arial"/>
              </a:rPr>
              <a:t>Right</a:t>
            </a:r>
            <a:r>
              <a:rPr sz="1243" kern="0" spc="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dirty="0">
                <a:solidFill>
                  <a:srgbClr val="FFFFFF"/>
                </a:solidFill>
                <a:latin typeface="Arial"/>
                <a:cs typeface="Arial"/>
              </a:rPr>
              <a:t>child</a:t>
            </a:r>
            <a:r>
              <a:rPr sz="1243" kern="0" spc="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spc="1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243" kern="0" spc="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spc="-6" dirty="0">
                <a:solidFill>
                  <a:srgbClr val="FFFFFF"/>
                </a:solidFill>
                <a:latin typeface="Arial"/>
                <a:cs typeface="Arial"/>
              </a:rPr>
              <a:t>cell[2x+1]</a:t>
            </a:r>
            <a:endParaRPr sz="1243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64638" y="4817148"/>
            <a:ext cx="190607" cy="190607"/>
          </a:xfrm>
          <a:custGeom>
            <a:avLst/>
            <a:gdLst/>
            <a:ahLst/>
            <a:cxnLst/>
            <a:rect l="l" t="t" r="r" b="b"/>
            <a:pathLst>
              <a:path w="314325" h="314325">
                <a:moveTo>
                  <a:pt x="50014" y="176"/>
                </a:moveTo>
                <a:lnTo>
                  <a:pt x="49144" y="176"/>
                </a:lnTo>
                <a:lnTo>
                  <a:pt x="48711" y="334"/>
                </a:lnTo>
                <a:lnTo>
                  <a:pt x="7" y="49037"/>
                </a:lnTo>
                <a:lnTo>
                  <a:pt x="0" y="50113"/>
                </a:lnTo>
                <a:lnTo>
                  <a:pt x="106619" y="156716"/>
                </a:lnTo>
                <a:lnTo>
                  <a:pt x="106611" y="157448"/>
                </a:lnTo>
                <a:lnTo>
                  <a:pt x="0" y="264060"/>
                </a:lnTo>
                <a:lnTo>
                  <a:pt x="0" y="265129"/>
                </a:lnTo>
                <a:lnTo>
                  <a:pt x="49044" y="314172"/>
                </a:lnTo>
                <a:lnTo>
                  <a:pt x="50113" y="314172"/>
                </a:lnTo>
                <a:lnTo>
                  <a:pt x="156725" y="207544"/>
                </a:lnTo>
                <a:lnTo>
                  <a:pt x="257648" y="207544"/>
                </a:lnTo>
                <a:lnTo>
                  <a:pt x="207544" y="157448"/>
                </a:lnTo>
                <a:lnTo>
                  <a:pt x="207544" y="156716"/>
                </a:lnTo>
                <a:lnTo>
                  <a:pt x="257641" y="106628"/>
                </a:lnTo>
                <a:lnTo>
                  <a:pt x="156741" y="106628"/>
                </a:lnTo>
                <a:lnTo>
                  <a:pt x="50446" y="334"/>
                </a:lnTo>
                <a:lnTo>
                  <a:pt x="50014" y="176"/>
                </a:lnTo>
                <a:close/>
              </a:path>
              <a:path w="314325" h="314325">
                <a:moveTo>
                  <a:pt x="257648" y="207544"/>
                </a:moveTo>
                <a:lnTo>
                  <a:pt x="157455" y="207544"/>
                </a:lnTo>
                <a:lnTo>
                  <a:pt x="264060" y="314172"/>
                </a:lnTo>
                <a:lnTo>
                  <a:pt x="265129" y="314172"/>
                </a:lnTo>
                <a:lnTo>
                  <a:pt x="314172" y="265129"/>
                </a:lnTo>
                <a:lnTo>
                  <a:pt x="314172" y="264060"/>
                </a:lnTo>
                <a:lnTo>
                  <a:pt x="257648" y="207544"/>
                </a:lnTo>
                <a:close/>
              </a:path>
              <a:path w="314325" h="314325">
                <a:moveTo>
                  <a:pt x="265129" y="0"/>
                </a:moveTo>
                <a:lnTo>
                  <a:pt x="264060" y="0"/>
                </a:lnTo>
                <a:lnTo>
                  <a:pt x="157448" y="106628"/>
                </a:lnTo>
                <a:lnTo>
                  <a:pt x="257641" y="106628"/>
                </a:lnTo>
                <a:lnTo>
                  <a:pt x="314165" y="50113"/>
                </a:lnTo>
                <a:lnTo>
                  <a:pt x="314165" y="49037"/>
                </a:lnTo>
                <a:lnTo>
                  <a:pt x="265129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03351" y="1486715"/>
            <a:ext cx="5509189" cy="254215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6711469" y="1599836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N1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04656" y="2520254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N2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140722" y="2520254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N3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332740" y="3655183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N4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101378" y="3655183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N5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400606" y="3655183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N6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121226" y="3655183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N7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02822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2652" y="417471"/>
            <a:ext cx="5614241" cy="700231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4487" spc="-139" dirty="0"/>
              <a:t>Binary</a:t>
            </a:r>
            <a:r>
              <a:rPr sz="4487" spc="-176" dirty="0"/>
              <a:t> </a:t>
            </a:r>
            <a:r>
              <a:rPr sz="4487" spc="-572" dirty="0"/>
              <a:t>T</a:t>
            </a:r>
            <a:r>
              <a:rPr sz="4487" spc="-206" dirty="0"/>
              <a:t>r</a:t>
            </a:r>
            <a:r>
              <a:rPr sz="4487" spc="-124" dirty="0"/>
              <a:t>e</a:t>
            </a:r>
            <a:r>
              <a:rPr sz="4487" spc="-33" dirty="0"/>
              <a:t>e</a:t>
            </a:r>
            <a:r>
              <a:rPr sz="4487" spc="-176" dirty="0"/>
              <a:t> </a:t>
            </a:r>
            <a:r>
              <a:rPr sz="4487" spc="-61" dirty="0"/>
              <a:t>using</a:t>
            </a:r>
            <a:r>
              <a:rPr sz="4487" spc="-236" dirty="0"/>
              <a:t> </a:t>
            </a:r>
            <a:r>
              <a:rPr sz="4487" spc="-76" dirty="0"/>
              <a:t>Array</a:t>
            </a:r>
            <a:endParaRPr sz="4487"/>
          </a:p>
        </p:txBody>
      </p:sp>
      <p:sp>
        <p:nvSpPr>
          <p:cNvPr id="4" name="object 4"/>
          <p:cNvSpPr txBox="1"/>
          <p:nvPr/>
        </p:nvSpPr>
        <p:spPr>
          <a:xfrm>
            <a:off x="2092754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24937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57120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89303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21486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98314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75144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18037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94866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51669" y="5462149"/>
            <a:ext cx="1347341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 defTabSz="554492">
              <a:spcBef>
                <a:spcPts val="67"/>
              </a:spcBef>
            </a:pPr>
            <a:r>
              <a:rPr sz="1243" kern="0" dirty="0">
                <a:solidFill>
                  <a:srgbClr val="FFFFFF"/>
                </a:solidFill>
                <a:latin typeface="Arial"/>
                <a:cs typeface="Arial"/>
              </a:rPr>
              <a:t>Left</a:t>
            </a:r>
            <a:r>
              <a:rPr sz="1243" kern="0" spc="4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dirty="0">
                <a:solidFill>
                  <a:srgbClr val="FFFFFF"/>
                </a:solidFill>
                <a:latin typeface="Arial"/>
                <a:cs typeface="Arial"/>
              </a:rPr>
              <a:t>child</a:t>
            </a:r>
            <a:r>
              <a:rPr sz="1243" kern="0" spc="3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spc="1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243" kern="0" spc="4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spc="-6" dirty="0">
                <a:solidFill>
                  <a:srgbClr val="FFFFFF"/>
                </a:solidFill>
                <a:latin typeface="Arial"/>
                <a:cs typeface="Arial"/>
              </a:rPr>
              <a:t>cell[2x]</a:t>
            </a:r>
            <a:endParaRPr sz="1243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51669" y="5765738"/>
            <a:ext cx="1644226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 defTabSz="554492">
              <a:spcBef>
                <a:spcPts val="67"/>
              </a:spcBef>
            </a:pPr>
            <a:r>
              <a:rPr sz="1243" kern="0" dirty="0">
                <a:solidFill>
                  <a:srgbClr val="FFFFFF"/>
                </a:solidFill>
                <a:latin typeface="Arial"/>
                <a:cs typeface="Arial"/>
              </a:rPr>
              <a:t>Right</a:t>
            </a:r>
            <a:r>
              <a:rPr sz="1243" kern="0" spc="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dirty="0">
                <a:solidFill>
                  <a:srgbClr val="FFFFFF"/>
                </a:solidFill>
                <a:latin typeface="Arial"/>
                <a:cs typeface="Arial"/>
              </a:rPr>
              <a:t>child</a:t>
            </a:r>
            <a:r>
              <a:rPr sz="1243" kern="0" spc="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spc="1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243" kern="0" spc="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spc="-6" dirty="0">
                <a:solidFill>
                  <a:srgbClr val="FFFFFF"/>
                </a:solidFill>
                <a:latin typeface="Arial"/>
                <a:cs typeface="Arial"/>
              </a:rPr>
              <a:t>cell[2x+1]</a:t>
            </a:r>
            <a:endParaRPr sz="1243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1763414" y="4714403"/>
          <a:ext cx="6674706" cy="3819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6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819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000" b="1" spc="55" dirty="0">
                          <a:latin typeface="Arial"/>
                          <a:cs typeface="Arial"/>
                        </a:rPr>
                        <a:t>N1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278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 marR="85090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000" b="1" spc="55" dirty="0">
                          <a:latin typeface="Arial"/>
                          <a:cs typeface="Arial"/>
                        </a:rPr>
                        <a:t>N2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278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 marR="64769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000" b="1" spc="55" dirty="0">
                          <a:latin typeface="Arial"/>
                          <a:cs typeface="Arial"/>
                        </a:rPr>
                        <a:t>N3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278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2064638" y="4817148"/>
            <a:ext cx="190607" cy="190607"/>
          </a:xfrm>
          <a:custGeom>
            <a:avLst/>
            <a:gdLst/>
            <a:ahLst/>
            <a:cxnLst/>
            <a:rect l="l" t="t" r="r" b="b"/>
            <a:pathLst>
              <a:path w="314325" h="314325">
                <a:moveTo>
                  <a:pt x="50014" y="176"/>
                </a:moveTo>
                <a:lnTo>
                  <a:pt x="49144" y="176"/>
                </a:lnTo>
                <a:lnTo>
                  <a:pt x="48711" y="334"/>
                </a:lnTo>
                <a:lnTo>
                  <a:pt x="7" y="49037"/>
                </a:lnTo>
                <a:lnTo>
                  <a:pt x="0" y="50113"/>
                </a:lnTo>
                <a:lnTo>
                  <a:pt x="106619" y="156716"/>
                </a:lnTo>
                <a:lnTo>
                  <a:pt x="106611" y="157448"/>
                </a:lnTo>
                <a:lnTo>
                  <a:pt x="0" y="264060"/>
                </a:lnTo>
                <a:lnTo>
                  <a:pt x="0" y="265129"/>
                </a:lnTo>
                <a:lnTo>
                  <a:pt x="49044" y="314172"/>
                </a:lnTo>
                <a:lnTo>
                  <a:pt x="50113" y="314172"/>
                </a:lnTo>
                <a:lnTo>
                  <a:pt x="156725" y="207544"/>
                </a:lnTo>
                <a:lnTo>
                  <a:pt x="257648" y="207544"/>
                </a:lnTo>
                <a:lnTo>
                  <a:pt x="207544" y="157448"/>
                </a:lnTo>
                <a:lnTo>
                  <a:pt x="207544" y="156716"/>
                </a:lnTo>
                <a:lnTo>
                  <a:pt x="257641" y="106628"/>
                </a:lnTo>
                <a:lnTo>
                  <a:pt x="156741" y="106628"/>
                </a:lnTo>
                <a:lnTo>
                  <a:pt x="50446" y="334"/>
                </a:lnTo>
                <a:lnTo>
                  <a:pt x="50014" y="176"/>
                </a:lnTo>
                <a:close/>
              </a:path>
              <a:path w="314325" h="314325">
                <a:moveTo>
                  <a:pt x="257648" y="207544"/>
                </a:moveTo>
                <a:lnTo>
                  <a:pt x="157455" y="207544"/>
                </a:lnTo>
                <a:lnTo>
                  <a:pt x="264060" y="314172"/>
                </a:lnTo>
                <a:lnTo>
                  <a:pt x="265129" y="314172"/>
                </a:lnTo>
                <a:lnTo>
                  <a:pt x="314172" y="265129"/>
                </a:lnTo>
                <a:lnTo>
                  <a:pt x="314172" y="264060"/>
                </a:lnTo>
                <a:lnTo>
                  <a:pt x="257648" y="207544"/>
                </a:lnTo>
                <a:close/>
              </a:path>
              <a:path w="314325" h="314325">
                <a:moveTo>
                  <a:pt x="265129" y="0"/>
                </a:moveTo>
                <a:lnTo>
                  <a:pt x="264060" y="0"/>
                </a:lnTo>
                <a:lnTo>
                  <a:pt x="157448" y="106628"/>
                </a:lnTo>
                <a:lnTo>
                  <a:pt x="257641" y="106628"/>
                </a:lnTo>
                <a:lnTo>
                  <a:pt x="314165" y="50113"/>
                </a:lnTo>
                <a:lnTo>
                  <a:pt x="314165" y="49037"/>
                </a:lnTo>
                <a:lnTo>
                  <a:pt x="265129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33734" y="5470616"/>
            <a:ext cx="1277259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 defTabSz="554492">
              <a:spcBef>
                <a:spcPts val="67"/>
              </a:spcBef>
            </a:pPr>
            <a:r>
              <a:rPr sz="1243" kern="0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243" kern="0" spc="-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spc="1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243" kern="0" spc="-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243" kern="0" spc="-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243" kern="0" spc="-6" dirty="0">
                <a:solidFill>
                  <a:srgbClr val="FFFFFF"/>
                </a:solidFill>
                <a:latin typeface="Arial"/>
                <a:cs typeface="Arial"/>
              </a:rPr>
              <a:t> cell[2x1=2]</a:t>
            </a:r>
            <a:endParaRPr sz="1243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417245" y="5553769"/>
            <a:ext cx="804400" cy="83944"/>
            <a:chOff x="5634584" y="9158577"/>
            <a:chExt cx="1326515" cy="138430"/>
          </a:xfrm>
        </p:grpSpPr>
        <p:sp>
          <p:nvSpPr>
            <p:cNvPr id="19" name="object 19"/>
            <p:cNvSpPr/>
            <p:nvPr/>
          </p:nvSpPr>
          <p:spPr>
            <a:xfrm>
              <a:off x="5634584" y="9227685"/>
              <a:ext cx="1238885" cy="0"/>
            </a:xfrm>
            <a:custGeom>
              <a:avLst/>
              <a:gdLst/>
              <a:ahLst/>
              <a:cxnLst/>
              <a:rect l="l" t="t" r="r" b="b"/>
              <a:pathLst>
                <a:path w="1238884">
                  <a:moveTo>
                    <a:pt x="0" y="0"/>
                  </a:moveTo>
                  <a:lnTo>
                    <a:pt x="1222730" y="0"/>
                  </a:lnTo>
                  <a:lnTo>
                    <a:pt x="1238436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6822760" y="9158577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34553" y="69107"/>
                  </a:ln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746250" y="5774204"/>
            <a:ext cx="1471332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 defTabSz="554492">
              <a:spcBef>
                <a:spcPts val="67"/>
              </a:spcBef>
            </a:pPr>
            <a:r>
              <a:rPr sz="1243" kern="0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243" kern="0" spc="-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spc="1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243" kern="0" spc="-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243" kern="0" spc="-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243" kern="0" spc="-6" dirty="0">
                <a:solidFill>
                  <a:srgbClr val="FFFFFF"/>
                </a:solidFill>
                <a:latin typeface="Arial"/>
                <a:cs typeface="Arial"/>
              </a:rPr>
              <a:t> cell[2x1+1=3]</a:t>
            </a:r>
            <a:endParaRPr sz="1243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729763" y="5857357"/>
            <a:ext cx="804400" cy="83944"/>
            <a:chOff x="6149949" y="9659216"/>
            <a:chExt cx="1326515" cy="138430"/>
          </a:xfrm>
        </p:grpSpPr>
        <p:sp>
          <p:nvSpPr>
            <p:cNvPr id="23" name="object 23"/>
            <p:cNvSpPr/>
            <p:nvPr/>
          </p:nvSpPr>
          <p:spPr>
            <a:xfrm>
              <a:off x="6149949" y="9728324"/>
              <a:ext cx="1238885" cy="0"/>
            </a:xfrm>
            <a:custGeom>
              <a:avLst/>
              <a:gdLst/>
              <a:ahLst/>
              <a:cxnLst/>
              <a:rect l="l" t="t" r="r" b="b"/>
              <a:pathLst>
                <a:path w="1238884">
                  <a:moveTo>
                    <a:pt x="0" y="0"/>
                  </a:moveTo>
                  <a:lnTo>
                    <a:pt x="1222730" y="0"/>
                  </a:lnTo>
                  <a:lnTo>
                    <a:pt x="1238436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7338124" y="9659216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34553" y="69107"/>
                  </a:ln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25" name="object 2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41404" y="1571375"/>
            <a:ext cx="5509189" cy="2542159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5949525" y="16844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N1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642709" y="2604914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N2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378776" y="2604914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N3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570793" y="3739844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N4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339431" y="3739844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N5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638659" y="3739844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N6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359280" y="3739844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N7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61116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2652" y="417471"/>
            <a:ext cx="5614241" cy="700231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4487" spc="-139" dirty="0"/>
              <a:t>Binary</a:t>
            </a:r>
            <a:r>
              <a:rPr sz="4487" spc="-176" dirty="0"/>
              <a:t> </a:t>
            </a:r>
            <a:r>
              <a:rPr sz="4487" spc="-572" dirty="0"/>
              <a:t>T</a:t>
            </a:r>
            <a:r>
              <a:rPr sz="4487" spc="-206" dirty="0"/>
              <a:t>r</a:t>
            </a:r>
            <a:r>
              <a:rPr sz="4487" spc="-124" dirty="0"/>
              <a:t>e</a:t>
            </a:r>
            <a:r>
              <a:rPr sz="4487" spc="-33" dirty="0"/>
              <a:t>e</a:t>
            </a:r>
            <a:r>
              <a:rPr sz="4487" spc="-176" dirty="0"/>
              <a:t> </a:t>
            </a:r>
            <a:r>
              <a:rPr sz="4487" spc="-61" dirty="0"/>
              <a:t>using</a:t>
            </a:r>
            <a:r>
              <a:rPr sz="4487" spc="-236" dirty="0"/>
              <a:t> </a:t>
            </a:r>
            <a:r>
              <a:rPr sz="4487" spc="-76" dirty="0"/>
              <a:t>Array</a:t>
            </a:r>
            <a:endParaRPr sz="4487"/>
          </a:p>
        </p:txBody>
      </p:sp>
      <p:sp>
        <p:nvSpPr>
          <p:cNvPr id="4" name="object 4"/>
          <p:cNvSpPr txBox="1"/>
          <p:nvPr/>
        </p:nvSpPr>
        <p:spPr>
          <a:xfrm>
            <a:off x="2092754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24937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57120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89303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21486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98314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75144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18037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94866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51669" y="5462149"/>
            <a:ext cx="1347341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 defTabSz="554492">
              <a:spcBef>
                <a:spcPts val="67"/>
              </a:spcBef>
            </a:pPr>
            <a:r>
              <a:rPr sz="1243" kern="0" dirty="0">
                <a:solidFill>
                  <a:srgbClr val="FFFFFF"/>
                </a:solidFill>
                <a:latin typeface="Arial"/>
                <a:cs typeface="Arial"/>
              </a:rPr>
              <a:t>Left</a:t>
            </a:r>
            <a:r>
              <a:rPr sz="1243" kern="0" spc="4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dirty="0">
                <a:solidFill>
                  <a:srgbClr val="FFFFFF"/>
                </a:solidFill>
                <a:latin typeface="Arial"/>
                <a:cs typeface="Arial"/>
              </a:rPr>
              <a:t>child</a:t>
            </a:r>
            <a:r>
              <a:rPr sz="1243" kern="0" spc="3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spc="1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243" kern="0" spc="4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spc="-6" dirty="0">
                <a:solidFill>
                  <a:srgbClr val="FFFFFF"/>
                </a:solidFill>
                <a:latin typeface="Arial"/>
                <a:cs typeface="Arial"/>
              </a:rPr>
              <a:t>cell[2x]</a:t>
            </a:r>
            <a:endParaRPr sz="1243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51669" y="5765738"/>
            <a:ext cx="1644226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 defTabSz="554492">
              <a:spcBef>
                <a:spcPts val="67"/>
              </a:spcBef>
            </a:pPr>
            <a:r>
              <a:rPr sz="1243" kern="0" dirty="0">
                <a:solidFill>
                  <a:srgbClr val="FFFFFF"/>
                </a:solidFill>
                <a:latin typeface="Arial"/>
                <a:cs typeface="Arial"/>
              </a:rPr>
              <a:t>Right</a:t>
            </a:r>
            <a:r>
              <a:rPr sz="1243" kern="0" spc="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dirty="0">
                <a:solidFill>
                  <a:srgbClr val="FFFFFF"/>
                </a:solidFill>
                <a:latin typeface="Arial"/>
                <a:cs typeface="Arial"/>
              </a:rPr>
              <a:t>child</a:t>
            </a:r>
            <a:r>
              <a:rPr sz="1243" kern="0" spc="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spc="1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243" kern="0" spc="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spc="-6" dirty="0">
                <a:solidFill>
                  <a:srgbClr val="FFFFFF"/>
                </a:solidFill>
                <a:latin typeface="Arial"/>
                <a:cs typeface="Arial"/>
              </a:rPr>
              <a:t>cell[2x+1]</a:t>
            </a:r>
            <a:endParaRPr sz="1243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64638" y="4817148"/>
            <a:ext cx="190607" cy="190607"/>
          </a:xfrm>
          <a:custGeom>
            <a:avLst/>
            <a:gdLst/>
            <a:ahLst/>
            <a:cxnLst/>
            <a:rect l="l" t="t" r="r" b="b"/>
            <a:pathLst>
              <a:path w="314325" h="314325">
                <a:moveTo>
                  <a:pt x="50014" y="176"/>
                </a:moveTo>
                <a:lnTo>
                  <a:pt x="49144" y="176"/>
                </a:lnTo>
                <a:lnTo>
                  <a:pt x="48711" y="334"/>
                </a:lnTo>
                <a:lnTo>
                  <a:pt x="7" y="49037"/>
                </a:lnTo>
                <a:lnTo>
                  <a:pt x="0" y="50113"/>
                </a:lnTo>
                <a:lnTo>
                  <a:pt x="106619" y="156716"/>
                </a:lnTo>
                <a:lnTo>
                  <a:pt x="106611" y="157448"/>
                </a:lnTo>
                <a:lnTo>
                  <a:pt x="0" y="264060"/>
                </a:lnTo>
                <a:lnTo>
                  <a:pt x="0" y="265129"/>
                </a:lnTo>
                <a:lnTo>
                  <a:pt x="49044" y="314172"/>
                </a:lnTo>
                <a:lnTo>
                  <a:pt x="50113" y="314172"/>
                </a:lnTo>
                <a:lnTo>
                  <a:pt x="156725" y="207544"/>
                </a:lnTo>
                <a:lnTo>
                  <a:pt x="257648" y="207544"/>
                </a:lnTo>
                <a:lnTo>
                  <a:pt x="207544" y="157448"/>
                </a:lnTo>
                <a:lnTo>
                  <a:pt x="207544" y="156716"/>
                </a:lnTo>
                <a:lnTo>
                  <a:pt x="257641" y="106628"/>
                </a:lnTo>
                <a:lnTo>
                  <a:pt x="156741" y="106628"/>
                </a:lnTo>
                <a:lnTo>
                  <a:pt x="50446" y="334"/>
                </a:lnTo>
                <a:lnTo>
                  <a:pt x="50014" y="176"/>
                </a:lnTo>
                <a:close/>
              </a:path>
              <a:path w="314325" h="314325">
                <a:moveTo>
                  <a:pt x="257648" y="207544"/>
                </a:moveTo>
                <a:lnTo>
                  <a:pt x="157455" y="207544"/>
                </a:lnTo>
                <a:lnTo>
                  <a:pt x="264060" y="314172"/>
                </a:lnTo>
                <a:lnTo>
                  <a:pt x="265129" y="314172"/>
                </a:lnTo>
                <a:lnTo>
                  <a:pt x="314172" y="265129"/>
                </a:lnTo>
                <a:lnTo>
                  <a:pt x="314172" y="264060"/>
                </a:lnTo>
                <a:lnTo>
                  <a:pt x="257648" y="207544"/>
                </a:lnTo>
                <a:close/>
              </a:path>
              <a:path w="314325" h="314325">
                <a:moveTo>
                  <a:pt x="265129" y="0"/>
                </a:moveTo>
                <a:lnTo>
                  <a:pt x="264060" y="0"/>
                </a:lnTo>
                <a:lnTo>
                  <a:pt x="157448" y="106628"/>
                </a:lnTo>
                <a:lnTo>
                  <a:pt x="257641" y="106628"/>
                </a:lnTo>
                <a:lnTo>
                  <a:pt x="314165" y="50113"/>
                </a:lnTo>
                <a:lnTo>
                  <a:pt x="314165" y="49037"/>
                </a:lnTo>
                <a:lnTo>
                  <a:pt x="265129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33734" y="5470616"/>
            <a:ext cx="1277259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 defTabSz="554492">
              <a:spcBef>
                <a:spcPts val="67"/>
              </a:spcBef>
            </a:pPr>
            <a:r>
              <a:rPr sz="1243" kern="0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243" kern="0" spc="-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spc="1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243" kern="0" spc="-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243" kern="0" spc="-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243" kern="0" spc="-6" dirty="0">
                <a:solidFill>
                  <a:srgbClr val="FFFFFF"/>
                </a:solidFill>
                <a:latin typeface="Arial"/>
                <a:cs typeface="Arial"/>
              </a:rPr>
              <a:t> cell[2x2=4]</a:t>
            </a:r>
            <a:endParaRPr sz="1243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417245" y="5553769"/>
            <a:ext cx="804400" cy="83944"/>
            <a:chOff x="5634584" y="9158577"/>
            <a:chExt cx="1326515" cy="138430"/>
          </a:xfrm>
        </p:grpSpPr>
        <p:sp>
          <p:nvSpPr>
            <p:cNvPr id="18" name="object 18"/>
            <p:cNvSpPr/>
            <p:nvPr/>
          </p:nvSpPr>
          <p:spPr>
            <a:xfrm>
              <a:off x="5634584" y="9227685"/>
              <a:ext cx="1238885" cy="0"/>
            </a:xfrm>
            <a:custGeom>
              <a:avLst/>
              <a:gdLst/>
              <a:ahLst/>
              <a:cxnLst/>
              <a:rect l="l" t="t" r="r" b="b"/>
              <a:pathLst>
                <a:path w="1238884">
                  <a:moveTo>
                    <a:pt x="0" y="0"/>
                  </a:moveTo>
                  <a:lnTo>
                    <a:pt x="1222730" y="0"/>
                  </a:lnTo>
                  <a:lnTo>
                    <a:pt x="1238436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6822760" y="9158577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34553" y="69107"/>
                  </a:ln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746250" y="5774204"/>
            <a:ext cx="1427049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 defTabSz="554492">
              <a:spcBef>
                <a:spcPts val="67"/>
              </a:spcBef>
            </a:pPr>
            <a:r>
              <a:rPr sz="1243" kern="0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243" kern="0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spc="1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243" kern="0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dirty="0">
                <a:solidFill>
                  <a:srgbClr val="FFFFFF"/>
                </a:solidFill>
                <a:latin typeface="Arial"/>
                <a:cs typeface="Arial"/>
              </a:rPr>
              <a:t>2,</a:t>
            </a:r>
            <a:r>
              <a:rPr sz="1243" kern="0" spc="-6" dirty="0">
                <a:solidFill>
                  <a:srgbClr val="FFFFFF"/>
                </a:solidFill>
                <a:latin typeface="Arial"/>
                <a:cs typeface="Arial"/>
              </a:rPr>
              <a:t> cell[2x2+1=5]</a:t>
            </a:r>
            <a:endParaRPr sz="1243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763414" y="4714403"/>
          <a:ext cx="6674706" cy="3819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6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819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000" b="1" spc="55" dirty="0">
                          <a:latin typeface="Arial"/>
                          <a:cs typeface="Arial"/>
                        </a:rPr>
                        <a:t>N1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278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 marR="85090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000" b="1" spc="55" dirty="0">
                          <a:latin typeface="Arial"/>
                          <a:cs typeface="Arial"/>
                        </a:rPr>
                        <a:t>N2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278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 marR="64769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000" b="1" spc="55" dirty="0">
                          <a:latin typeface="Arial"/>
                          <a:cs typeface="Arial"/>
                        </a:rPr>
                        <a:t>N3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278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 marR="44450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000" b="1" spc="55" dirty="0">
                          <a:latin typeface="Arial"/>
                          <a:cs typeface="Arial"/>
                        </a:rPr>
                        <a:t>N4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278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000" b="1" spc="55" dirty="0">
                          <a:latin typeface="Arial"/>
                          <a:cs typeface="Arial"/>
                        </a:rPr>
                        <a:t>N5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278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2" name="object 22"/>
          <p:cNvGrpSpPr/>
          <p:nvPr/>
        </p:nvGrpSpPr>
        <p:grpSpPr>
          <a:xfrm>
            <a:off x="3729763" y="5857357"/>
            <a:ext cx="804400" cy="83944"/>
            <a:chOff x="6149949" y="9659216"/>
            <a:chExt cx="1326515" cy="138430"/>
          </a:xfrm>
        </p:grpSpPr>
        <p:sp>
          <p:nvSpPr>
            <p:cNvPr id="23" name="object 23"/>
            <p:cNvSpPr/>
            <p:nvPr/>
          </p:nvSpPr>
          <p:spPr>
            <a:xfrm>
              <a:off x="6149949" y="9728324"/>
              <a:ext cx="1238885" cy="0"/>
            </a:xfrm>
            <a:custGeom>
              <a:avLst/>
              <a:gdLst/>
              <a:ahLst/>
              <a:cxnLst/>
              <a:rect l="l" t="t" r="r" b="b"/>
              <a:pathLst>
                <a:path w="1238884">
                  <a:moveTo>
                    <a:pt x="0" y="0"/>
                  </a:moveTo>
                  <a:lnTo>
                    <a:pt x="1222730" y="0"/>
                  </a:lnTo>
                  <a:lnTo>
                    <a:pt x="1238436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7338124" y="9659216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34553" y="69107"/>
                  </a:ln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25" name="object 2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41404" y="1571375"/>
            <a:ext cx="5509189" cy="2542159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5949525" y="16844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N1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642709" y="2604914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N2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378776" y="2604914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N3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570793" y="3739844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N4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339431" y="3739844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N5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638659" y="3739844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N6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359280" y="3739844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N7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1985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2652" y="417471"/>
            <a:ext cx="5614241" cy="700231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4487" spc="-139" dirty="0"/>
              <a:t>Binary</a:t>
            </a:r>
            <a:r>
              <a:rPr sz="4487" spc="-176" dirty="0"/>
              <a:t> </a:t>
            </a:r>
            <a:r>
              <a:rPr sz="4487" spc="-572" dirty="0"/>
              <a:t>T</a:t>
            </a:r>
            <a:r>
              <a:rPr sz="4487" spc="-206" dirty="0"/>
              <a:t>r</a:t>
            </a:r>
            <a:r>
              <a:rPr sz="4487" spc="-124" dirty="0"/>
              <a:t>e</a:t>
            </a:r>
            <a:r>
              <a:rPr sz="4487" spc="-33" dirty="0"/>
              <a:t>e</a:t>
            </a:r>
            <a:r>
              <a:rPr sz="4487" spc="-176" dirty="0"/>
              <a:t> </a:t>
            </a:r>
            <a:r>
              <a:rPr sz="4487" spc="-61" dirty="0"/>
              <a:t>using</a:t>
            </a:r>
            <a:r>
              <a:rPr sz="4487" spc="-236" dirty="0"/>
              <a:t> </a:t>
            </a:r>
            <a:r>
              <a:rPr sz="4487" spc="-76" dirty="0"/>
              <a:t>Array</a:t>
            </a:r>
            <a:endParaRPr sz="4487"/>
          </a:p>
        </p:txBody>
      </p:sp>
      <p:sp>
        <p:nvSpPr>
          <p:cNvPr id="4" name="object 4"/>
          <p:cNvSpPr txBox="1"/>
          <p:nvPr/>
        </p:nvSpPr>
        <p:spPr>
          <a:xfrm>
            <a:off x="2092754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24937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57120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89303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21486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98314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75144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18037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94866" y="4486558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51669" y="5462149"/>
            <a:ext cx="1347341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 defTabSz="554492">
              <a:spcBef>
                <a:spcPts val="67"/>
              </a:spcBef>
            </a:pPr>
            <a:r>
              <a:rPr sz="1243" kern="0" dirty="0">
                <a:solidFill>
                  <a:srgbClr val="FFFFFF"/>
                </a:solidFill>
                <a:latin typeface="Arial"/>
                <a:cs typeface="Arial"/>
              </a:rPr>
              <a:t>Left</a:t>
            </a:r>
            <a:r>
              <a:rPr sz="1243" kern="0" spc="4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dirty="0">
                <a:solidFill>
                  <a:srgbClr val="FFFFFF"/>
                </a:solidFill>
                <a:latin typeface="Arial"/>
                <a:cs typeface="Arial"/>
              </a:rPr>
              <a:t>child</a:t>
            </a:r>
            <a:r>
              <a:rPr sz="1243" kern="0" spc="3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spc="1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243" kern="0" spc="4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spc="-6" dirty="0">
                <a:solidFill>
                  <a:srgbClr val="FFFFFF"/>
                </a:solidFill>
                <a:latin typeface="Arial"/>
                <a:cs typeface="Arial"/>
              </a:rPr>
              <a:t>cell[2x]</a:t>
            </a:r>
            <a:endParaRPr sz="1243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51669" y="5765738"/>
            <a:ext cx="1644226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 defTabSz="554492">
              <a:spcBef>
                <a:spcPts val="67"/>
              </a:spcBef>
            </a:pPr>
            <a:r>
              <a:rPr sz="1243" kern="0" dirty="0">
                <a:solidFill>
                  <a:srgbClr val="FFFFFF"/>
                </a:solidFill>
                <a:latin typeface="Arial"/>
                <a:cs typeface="Arial"/>
              </a:rPr>
              <a:t>Right</a:t>
            </a:r>
            <a:r>
              <a:rPr sz="1243" kern="0" spc="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dirty="0">
                <a:solidFill>
                  <a:srgbClr val="FFFFFF"/>
                </a:solidFill>
                <a:latin typeface="Arial"/>
                <a:cs typeface="Arial"/>
              </a:rPr>
              <a:t>child</a:t>
            </a:r>
            <a:r>
              <a:rPr sz="1243" kern="0" spc="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spc="1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243" kern="0" spc="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spc="-6" dirty="0">
                <a:solidFill>
                  <a:srgbClr val="FFFFFF"/>
                </a:solidFill>
                <a:latin typeface="Arial"/>
                <a:cs typeface="Arial"/>
              </a:rPr>
              <a:t>cell[2x+1]</a:t>
            </a:r>
            <a:endParaRPr sz="1243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64638" y="4817148"/>
            <a:ext cx="190607" cy="190607"/>
          </a:xfrm>
          <a:custGeom>
            <a:avLst/>
            <a:gdLst/>
            <a:ahLst/>
            <a:cxnLst/>
            <a:rect l="l" t="t" r="r" b="b"/>
            <a:pathLst>
              <a:path w="314325" h="314325">
                <a:moveTo>
                  <a:pt x="50014" y="176"/>
                </a:moveTo>
                <a:lnTo>
                  <a:pt x="49144" y="176"/>
                </a:lnTo>
                <a:lnTo>
                  <a:pt x="48711" y="334"/>
                </a:lnTo>
                <a:lnTo>
                  <a:pt x="7" y="49037"/>
                </a:lnTo>
                <a:lnTo>
                  <a:pt x="0" y="50113"/>
                </a:lnTo>
                <a:lnTo>
                  <a:pt x="106619" y="156716"/>
                </a:lnTo>
                <a:lnTo>
                  <a:pt x="106611" y="157448"/>
                </a:lnTo>
                <a:lnTo>
                  <a:pt x="0" y="264060"/>
                </a:lnTo>
                <a:lnTo>
                  <a:pt x="0" y="265129"/>
                </a:lnTo>
                <a:lnTo>
                  <a:pt x="49044" y="314172"/>
                </a:lnTo>
                <a:lnTo>
                  <a:pt x="50113" y="314172"/>
                </a:lnTo>
                <a:lnTo>
                  <a:pt x="156725" y="207544"/>
                </a:lnTo>
                <a:lnTo>
                  <a:pt x="257648" y="207544"/>
                </a:lnTo>
                <a:lnTo>
                  <a:pt x="207544" y="157448"/>
                </a:lnTo>
                <a:lnTo>
                  <a:pt x="207544" y="156716"/>
                </a:lnTo>
                <a:lnTo>
                  <a:pt x="257641" y="106628"/>
                </a:lnTo>
                <a:lnTo>
                  <a:pt x="156741" y="106628"/>
                </a:lnTo>
                <a:lnTo>
                  <a:pt x="50446" y="334"/>
                </a:lnTo>
                <a:lnTo>
                  <a:pt x="50014" y="176"/>
                </a:lnTo>
                <a:close/>
              </a:path>
              <a:path w="314325" h="314325">
                <a:moveTo>
                  <a:pt x="257648" y="207544"/>
                </a:moveTo>
                <a:lnTo>
                  <a:pt x="157455" y="207544"/>
                </a:lnTo>
                <a:lnTo>
                  <a:pt x="264060" y="314172"/>
                </a:lnTo>
                <a:lnTo>
                  <a:pt x="265129" y="314172"/>
                </a:lnTo>
                <a:lnTo>
                  <a:pt x="314172" y="265129"/>
                </a:lnTo>
                <a:lnTo>
                  <a:pt x="314172" y="264060"/>
                </a:lnTo>
                <a:lnTo>
                  <a:pt x="257648" y="207544"/>
                </a:lnTo>
                <a:close/>
              </a:path>
              <a:path w="314325" h="314325">
                <a:moveTo>
                  <a:pt x="265129" y="0"/>
                </a:moveTo>
                <a:lnTo>
                  <a:pt x="264060" y="0"/>
                </a:lnTo>
                <a:lnTo>
                  <a:pt x="157448" y="106628"/>
                </a:lnTo>
                <a:lnTo>
                  <a:pt x="257641" y="106628"/>
                </a:lnTo>
                <a:lnTo>
                  <a:pt x="314165" y="50113"/>
                </a:lnTo>
                <a:lnTo>
                  <a:pt x="314165" y="49037"/>
                </a:lnTo>
                <a:lnTo>
                  <a:pt x="265129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33734" y="5470616"/>
            <a:ext cx="1277259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 defTabSz="554492">
              <a:spcBef>
                <a:spcPts val="67"/>
              </a:spcBef>
            </a:pPr>
            <a:r>
              <a:rPr sz="1243" kern="0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243" kern="0" spc="-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spc="1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243" kern="0" spc="-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1243" kern="0" spc="-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243" kern="0" spc="-6" dirty="0">
                <a:solidFill>
                  <a:srgbClr val="FFFFFF"/>
                </a:solidFill>
                <a:latin typeface="Arial"/>
                <a:cs typeface="Arial"/>
              </a:rPr>
              <a:t> cell[2x3=6]</a:t>
            </a:r>
            <a:endParaRPr sz="1243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417245" y="5553769"/>
            <a:ext cx="804400" cy="83944"/>
            <a:chOff x="5634584" y="9158577"/>
            <a:chExt cx="1326515" cy="138430"/>
          </a:xfrm>
        </p:grpSpPr>
        <p:sp>
          <p:nvSpPr>
            <p:cNvPr id="18" name="object 18"/>
            <p:cNvSpPr/>
            <p:nvPr/>
          </p:nvSpPr>
          <p:spPr>
            <a:xfrm>
              <a:off x="5634584" y="9227685"/>
              <a:ext cx="1238885" cy="0"/>
            </a:xfrm>
            <a:custGeom>
              <a:avLst/>
              <a:gdLst/>
              <a:ahLst/>
              <a:cxnLst/>
              <a:rect l="l" t="t" r="r" b="b"/>
              <a:pathLst>
                <a:path w="1238884">
                  <a:moveTo>
                    <a:pt x="0" y="0"/>
                  </a:moveTo>
                  <a:lnTo>
                    <a:pt x="1222730" y="0"/>
                  </a:lnTo>
                  <a:lnTo>
                    <a:pt x="1238436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6822760" y="9158577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34553" y="69107"/>
                  </a:ln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746250" y="5774204"/>
            <a:ext cx="1427049" cy="199825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 defTabSz="554492">
              <a:spcBef>
                <a:spcPts val="67"/>
              </a:spcBef>
            </a:pPr>
            <a:r>
              <a:rPr sz="1243" kern="0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243" kern="0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spc="1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243" kern="0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43" kern="0" dirty="0">
                <a:solidFill>
                  <a:srgbClr val="FFFFFF"/>
                </a:solidFill>
                <a:latin typeface="Arial"/>
                <a:cs typeface="Arial"/>
              </a:rPr>
              <a:t>3,</a:t>
            </a:r>
            <a:r>
              <a:rPr sz="1243" kern="0" spc="-6" dirty="0">
                <a:solidFill>
                  <a:srgbClr val="FFFFFF"/>
                </a:solidFill>
                <a:latin typeface="Arial"/>
                <a:cs typeface="Arial"/>
              </a:rPr>
              <a:t> cell[2x3+1=7]</a:t>
            </a:r>
            <a:endParaRPr sz="1243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763414" y="4714403"/>
          <a:ext cx="6674706" cy="3819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6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819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000" b="1" spc="55" dirty="0">
                          <a:latin typeface="Arial"/>
                          <a:cs typeface="Arial"/>
                        </a:rPr>
                        <a:t>N1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278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 marR="85090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000" b="1" spc="55" dirty="0">
                          <a:latin typeface="Arial"/>
                          <a:cs typeface="Arial"/>
                        </a:rPr>
                        <a:t>N2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278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 marR="64769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000" b="1" spc="55" dirty="0">
                          <a:latin typeface="Arial"/>
                          <a:cs typeface="Arial"/>
                        </a:rPr>
                        <a:t>N3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278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 marR="44450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000" b="1" spc="55" dirty="0">
                          <a:latin typeface="Arial"/>
                          <a:cs typeface="Arial"/>
                        </a:rPr>
                        <a:t>N4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278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000" b="1" spc="55" dirty="0">
                          <a:latin typeface="Arial"/>
                          <a:cs typeface="Arial"/>
                        </a:rPr>
                        <a:t>N5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278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1000" b="1" spc="55" dirty="0">
                          <a:latin typeface="Arial"/>
                          <a:cs typeface="Arial"/>
                        </a:rPr>
                        <a:t>N6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0117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1380"/>
                        </a:spcBef>
                      </a:pPr>
                      <a:r>
                        <a:rPr sz="1000" b="1" spc="55" dirty="0">
                          <a:latin typeface="Arial"/>
                          <a:cs typeface="Arial"/>
                        </a:rPr>
                        <a:t>N7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06278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2" name="object 22"/>
          <p:cNvGrpSpPr/>
          <p:nvPr/>
        </p:nvGrpSpPr>
        <p:grpSpPr>
          <a:xfrm>
            <a:off x="3729763" y="5857357"/>
            <a:ext cx="804400" cy="83944"/>
            <a:chOff x="6149949" y="9659216"/>
            <a:chExt cx="1326515" cy="138430"/>
          </a:xfrm>
        </p:grpSpPr>
        <p:sp>
          <p:nvSpPr>
            <p:cNvPr id="23" name="object 23"/>
            <p:cNvSpPr/>
            <p:nvPr/>
          </p:nvSpPr>
          <p:spPr>
            <a:xfrm>
              <a:off x="6149949" y="9728324"/>
              <a:ext cx="1238885" cy="0"/>
            </a:xfrm>
            <a:custGeom>
              <a:avLst/>
              <a:gdLst/>
              <a:ahLst/>
              <a:cxnLst/>
              <a:rect l="l" t="t" r="r" b="b"/>
              <a:pathLst>
                <a:path w="1238884">
                  <a:moveTo>
                    <a:pt x="0" y="0"/>
                  </a:moveTo>
                  <a:lnTo>
                    <a:pt x="1222730" y="0"/>
                  </a:lnTo>
                  <a:lnTo>
                    <a:pt x="1238436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7338124" y="9659216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34553" y="69107"/>
                  </a:ln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25" name="object 2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41404" y="1571375"/>
            <a:ext cx="5509189" cy="2542159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5949525" y="16844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N1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642709" y="2604914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N2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378776" y="2604914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N3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570793" y="3739844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N4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339431" y="3739844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N5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638659" y="3739844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N6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359280" y="3739844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N7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179014" y="1583416"/>
            <a:ext cx="1384692" cy="87082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b="1" kern="0" spc="-15" dirty="0">
                <a:solidFill>
                  <a:srgbClr val="FFFFFF"/>
                </a:solidFill>
                <a:latin typeface="Arial"/>
                <a:cs typeface="Arial"/>
              </a:rPr>
              <a:t>newBT</a:t>
            </a:r>
            <a:r>
              <a:rPr sz="1304" b="1" kern="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b="1" kern="0" spc="97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304" b="1" kern="0" spc="-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b="1" kern="0" spc="-91" dirty="0">
                <a:solidFill>
                  <a:srgbClr val="FFFFFF"/>
                </a:solidFill>
                <a:latin typeface="Arial"/>
                <a:cs typeface="Arial"/>
              </a:rPr>
              <a:t>BTclass()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7701" marR="216406" defTabSz="554492">
              <a:lnSpc>
                <a:spcPct val="161800"/>
              </a:lnSpc>
              <a:spcBef>
                <a:spcPts val="73"/>
              </a:spcBef>
            </a:pP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Fixed</a:t>
            </a:r>
            <a:r>
              <a:rPr sz="1304" kern="0" spc="-3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spc="-36" dirty="0">
                <a:solidFill>
                  <a:srgbClr val="FFFFFF"/>
                </a:solidFill>
                <a:latin typeface="Arial"/>
                <a:cs typeface="Arial"/>
              </a:rPr>
              <a:t>size</a:t>
            </a:r>
            <a:r>
              <a:rPr sz="1304" kern="0" spc="-3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spc="-12" dirty="0">
                <a:solidFill>
                  <a:srgbClr val="FFFFFF"/>
                </a:solidFill>
                <a:latin typeface="Arial"/>
                <a:cs typeface="Arial"/>
              </a:rPr>
              <a:t>Array </a:t>
            </a:r>
            <a:r>
              <a:rPr sz="1304" kern="0" spc="-6" dirty="0">
                <a:solidFill>
                  <a:srgbClr val="FFFFFF"/>
                </a:solidFill>
                <a:latin typeface="Arial"/>
                <a:cs typeface="Arial"/>
              </a:rPr>
              <a:t>lastUsedIndex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4881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139074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515601">
              <a:spcBef>
                <a:spcPts val="76"/>
              </a:spcBef>
            </a:pPr>
            <a:r>
              <a:rPr sz="4487" spc="-139" dirty="0"/>
              <a:t>Binary</a:t>
            </a:r>
            <a:r>
              <a:rPr sz="4487" spc="-176" dirty="0"/>
              <a:t> </a:t>
            </a:r>
            <a:r>
              <a:rPr sz="4487" spc="-572" dirty="0"/>
              <a:t>T</a:t>
            </a:r>
            <a:r>
              <a:rPr sz="4487" spc="-206" dirty="0"/>
              <a:t>r</a:t>
            </a:r>
            <a:r>
              <a:rPr sz="4487" spc="-124" dirty="0"/>
              <a:t>e</a:t>
            </a:r>
            <a:r>
              <a:rPr sz="4487" spc="-33" dirty="0"/>
              <a:t>e</a:t>
            </a:r>
            <a:r>
              <a:rPr sz="4487" spc="-176" dirty="0"/>
              <a:t> </a:t>
            </a:r>
            <a:r>
              <a:rPr sz="4487" spc="-197" dirty="0"/>
              <a:t>(Array)</a:t>
            </a:r>
            <a:r>
              <a:rPr sz="4487" spc="-176" dirty="0"/>
              <a:t> </a:t>
            </a:r>
            <a:r>
              <a:rPr sz="4487" dirty="0"/>
              <a:t>-</a:t>
            </a:r>
            <a:r>
              <a:rPr sz="4487" spc="-185" dirty="0"/>
              <a:t> </a:t>
            </a:r>
            <a:r>
              <a:rPr sz="4487" spc="-109" dirty="0"/>
              <a:t>Insert</a:t>
            </a:r>
            <a:r>
              <a:rPr sz="4487" spc="-179" dirty="0"/>
              <a:t> </a:t>
            </a:r>
            <a:r>
              <a:rPr sz="4487" spc="-176" dirty="0"/>
              <a:t>a </a:t>
            </a:r>
            <a:r>
              <a:rPr sz="4487" spc="58" dirty="0"/>
              <a:t>Node</a:t>
            </a:r>
            <a:endParaRPr sz="4487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4229" y="1427481"/>
            <a:ext cx="6975935" cy="400255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19093" y="1540602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N1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12279" y="2461019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N2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48347" y="2461019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N3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22889" y="3595950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N4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09004" y="3595950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N5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08230" y="3595950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N6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728852" y="3595950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N7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73619" y="505634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N8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42257" y="505634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N9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25435" y="5057482"/>
            <a:ext cx="400852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30" dirty="0">
                <a:solidFill>
                  <a:sysClr val="windowText" lastClr="000000"/>
                </a:solidFill>
                <a:latin typeface="Arial"/>
                <a:cs typeface="Arial"/>
              </a:rPr>
              <a:t>New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45458" y="5778625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90130" y="5778625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34804" y="5778625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779475" y="5778625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24149" y="5778625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868821" y="5778625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22425" y="5778625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117341" y="6109216"/>
            <a:ext cx="190607" cy="190607"/>
          </a:xfrm>
          <a:custGeom>
            <a:avLst/>
            <a:gdLst/>
            <a:ahLst/>
            <a:cxnLst/>
            <a:rect l="l" t="t" r="r" b="b"/>
            <a:pathLst>
              <a:path w="314325" h="314325">
                <a:moveTo>
                  <a:pt x="50014" y="176"/>
                </a:moveTo>
                <a:lnTo>
                  <a:pt x="49143" y="176"/>
                </a:lnTo>
                <a:lnTo>
                  <a:pt x="48710" y="334"/>
                </a:lnTo>
                <a:lnTo>
                  <a:pt x="8" y="49036"/>
                </a:lnTo>
                <a:lnTo>
                  <a:pt x="0" y="50113"/>
                </a:lnTo>
                <a:lnTo>
                  <a:pt x="106620" y="156716"/>
                </a:lnTo>
                <a:lnTo>
                  <a:pt x="106611" y="157448"/>
                </a:lnTo>
                <a:lnTo>
                  <a:pt x="0" y="264059"/>
                </a:lnTo>
                <a:lnTo>
                  <a:pt x="0" y="265128"/>
                </a:lnTo>
                <a:lnTo>
                  <a:pt x="49044" y="314172"/>
                </a:lnTo>
                <a:lnTo>
                  <a:pt x="50113" y="314172"/>
                </a:lnTo>
                <a:lnTo>
                  <a:pt x="156725" y="207544"/>
                </a:lnTo>
                <a:lnTo>
                  <a:pt x="257648" y="207544"/>
                </a:lnTo>
                <a:lnTo>
                  <a:pt x="207544" y="157448"/>
                </a:lnTo>
                <a:lnTo>
                  <a:pt x="207544" y="156716"/>
                </a:lnTo>
                <a:lnTo>
                  <a:pt x="257641" y="106628"/>
                </a:lnTo>
                <a:lnTo>
                  <a:pt x="156741" y="106628"/>
                </a:lnTo>
                <a:lnTo>
                  <a:pt x="50446" y="334"/>
                </a:lnTo>
                <a:lnTo>
                  <a:pt x="50014" y="176"/>
                </a:lnTo>
                <a:close/>
              </a:path>
              <a:path w="314325" h="314325">
                <a:moveTo>
                  <a:pt x="257648" y="207544"/>
                </a:moveTo>
                <a:lnTo>
                  <a:pt x="157455" y="207544"/>
                </a:lnTo>
                <a:lnTo>
                  <a:pt x="264060" y="314172"/>
                </a:lnTo>
                <a:lnTo>
                  <a:pt x="265129" y="314172"/>
                </a:lnTo>
                <a:lnTo>
                  <a:pt x="314172" y="265128"/>
                </a:lnTo>
                <a:lnTo>
                  <a:pt x="314172" y="264059"/>
                </a:lnTo>
                <a:lnTo>
                  <a:pt x="257648" y="207544"/>
                </a:lnTo>
                <a:close/>
              </a:path>
              <a:path w="314325" h="314325">
                <a:moveTo>
                  <a:pt x="265129" y="0"/>
                </a:moveTo>
                <a:lnTo>
                  <a:pt x="264060" y="0"/>
                </a:lnTo>
                <a:lnTo>
                  <a:pt x="157448" y="106628"/>
                </a:lnTo>
                <a:lnTo>
                  <a:pt x="257641" y="106628"/>
                </a:lnTo>
                <a:lnTo>
                  <a:pt x="314165" y="50113"/>
                </a:lnTo>
                <a:lnTo>
                  <a:pt x="314165" y="49036"/>
                </a:lnTo>
                <a:lnTo>
                  <a:pt x="265129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976023" y="5778625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615880" y="5778625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083228" y="5778625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627898" y="5778625"/>
            <a:ext cx="199078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15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190431" y="5778625"/>
            <a:ext cx="199078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15" dirty="0">
                <a:solidFill>
                  <a:srgbClr val="FFFFFF"/>
                </a:solidFill>
                <a:latin typeface="Arial"/>
                <a:cs typeface="Arial"/>
              </a:rPr>
              <a:t>11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2927573" y="6006678"/>
          <a:ext cx="6672396" cy="3819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6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6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60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60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6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60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60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60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5603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5603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5603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819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b="1" spc="90" dirty="0">
                          <a:latin typeface="Arial"/>
                          <a:cs typeface="Arial"/>
                        </a:rPr>
                        <a:t>N1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8926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b="1" spc="90" dirty="0">
                          <a:latin typeface="Arial"/>
                          <a:cs typeface="Arial"/>
                        </a:rPr>
                        <a:t>N2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8926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b="1" spc="90" dirty="0">
                          <a:latin typeface="Arial"/>
                          <a:cs typeface="Arial"/>
                        </a:rPr>
                        <a:t>N3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8926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b="1" spc="90" dirty="0">
                          <a:latin typeface="Arial"/>
                          <a:cs typeface="Arial"/>
                        </a:rPr>
                        <a:t>N4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8926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b="1" spc="90" dirty="0">
                          <a:latin typeface="Arial"/>
                          <a:cs typeface="Arial"/>
                        </a:rPr>
                        <a:t>N5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8926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b="1" spc="90" dirty="0">
                          <a:latin typeface="Arial"/>
                          <a:cs typeface="Arial"/>
                        </a:rPr>
                        <a:t>N6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8926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b="1" spc="90" dirty="0">
                          <a:latin typeface="Arial"/>
                          <a:cs typeface="Arial"/>
                        </a:rPr>
                        <a:t>N7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8926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b="1" spc="90" dirty="0">
                          <a:latin typeface="Arial"/>
                          <a:cs typeface="Arial"/>
                        </a:rPr>
                        <a:t>N8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8926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b="1" spc="90" dirty="0">
                          <a:latin typeface="Arial"/>
                          <a:cs typeface="Arial"/>
                        </a:rPr>
                        <a:t>N9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8926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 marL="183515">
                        <a:lnSpc>
                          <a:spcPct val="100000"/>
                        </a:lnSpc>
                        <a:spcBef>
                          <a:spcPts val="1460"/>
                        </a:spcBef>
                      </a:pPr>
                      <a:r>
                        <a:rPr sz="1100" b="1" spc="45" dirty="0">
                          <a:latin typeface="Arial"/>
                          <a:cs typeface="Arial"/>
                        </a:rPr>
                        <a:t>New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1243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object 29"/>
          <p:cNvSpPr txBox="1"/>
          <p:nvPr/>
        </p:nvSpPr>
        <p:spPr>
          <a:xfrm>
            <a:off x="1209433" y="1588039"/>
            <a:ext cx="1844459" cy="297475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  <a:tabLst>
                <a:tab pos="187911" algn="l"/>
              </a:tabLst>
            </a:pPr>
            <a:r>
              <a:rPr sz="2820" b="1" kern="0" spc="-45" baseline="-5376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820" b="1" kern="0" baseline="-5376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304" b="1" kern="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304" b="1" kern="0" spc="-6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b="1" kern="0" spc="-39" dirty="0">
                <a:solidFill>
                  <a:srgbClr val="FFFFFF"/>
                </a:solidFill>
                <a:latin typeface="Arial"/>
                <a:cs typeface="Arial"/>
              </a:rPr>
              <a:t>Binary</a:t>
            </a:r>
            <a:r>
              <a:rPr sz="1304" b="1" kern="0" spc="-4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b="1" kern="0" spc="-27" dirty="0">
                <a:solidFill>
                  <a:srgbClr val="FFFFFF"/>
                </a:solidFill>
                <a:latin typeface="Arial"/>
                <a:cs typeface="Arial"/>
              </a:rPr>
              <a:t>Tree</a:t>
            </a:r>
            <a:r>
              <a:rPr sz="1304" b="1" kern="0" spc="-4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b="1" kern="0" spc="-64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304" b="1" kern="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b="1" kern="0" spc="-12" dirty="0">
                <a:solidFill>
                  <a:srgbClr val="FFFFFF"/>
                </a:solidFill>
                <a:latin typeface="Arial"/>
                <a:cs typeface="Arial"/>
              </a:rPr>
              <a:t>full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09432" y="1816623"/>
            <a:ext cx="3225301" cy="297475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  <a:tabLst>
                <a:tab pos="187911" algn="l"/>
              </a:tabLst>
            </a:pPr>
            <a:r>
              <a:rPr sz="2820" b="1" kern="0" spc="-45" baseline="-5376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820" b="1" kern="0" baseline="-5376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304" b="1" kern="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1304" b="1" kern="0" spc="-2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b="1" kern="0" spc="-6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1304" b="1" kern="0" spc="-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b="1" kern="0" spc="3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304" b="1" kern="0" spc="-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b="1" kern="0" dirty="0">
                <a:solidFill>
                  <a:srgbClr val="FFFFFF"/>
                </a:solidFill>
                <a:latin typeface="Arial"/>
                <a:cs typeface="Arial"/>
              </a:rPr>
              <a:t>look</a:t>
            </a:r>
            <a:r>
              <a:rPr sz="1304" b="1" kern="0" spc="-2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b="1" kern="0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304" b="1" kern="0" spc="-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b="1" kern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304" b="1" kern="0" spc="-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b="1" kern="0" spc="-6" dirty="0">
                <a:solidFill>
                  <a:srgbClr val="FFFFFF"/>
                </a:solidFill>
                <a:latin typeface="Arial"/>
                <a:cs typeface="Arial"/>
              </a:rPr>
              <a:t>first</a:t>
            </a:r>
            <a:r>
              <a:rPr sz="1304" b="1" kern="0" spc="-21" dirty="0">
                <a:solidFill>
                  <a:srgbClr val="FFFFFF"/>
                </a:solidFill>
                <a:latin typeface="Arial"/>
                <a:cs typeface="Arial"/>
              </a:rPr>
              <a:t> vacant</a:t>
            </a:r>
            <a:r>
              <a:rPr sz="1304" b="1" kern="0" spc="-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b="1" kern="0" spc="-6" dirty="0">
                <a:solidFill>
                  <a:srgbClr val="FFFFFF"/>
                </a:solidFill>
                <a:latin typeface="Arial"/>
                <a:cs typeface="Arial"/>
              </a:rPr>
              <a:t>place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29541" y="2502665"/>
            <a:ext cx="1924168" cy="1810698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36196" defTabSz="554492">
              <a:spcBef>
                <a:spcPts val="55"/>
              </a:spcBef>
            </a:pPr>
            <a:r>
              <a:rPr sz="1304" kern="0" spc="-12" dirty="0">
                <a:solidFill>
                  <a:srgbClr val="FFFFFF"/>
                </a:solidFill>
                <a:latin typeface="Arial"/>
                <a:cs typeface="Arial"/>
              </a:rPr>
              <a:t>lastUsedIndex</a:t>
            </a:r>
            <a:r>
              <a:rPr sz="1304" kern="0" spc="-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spc="97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304" kern="0" spc="-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spc="-3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7701" marR="1118611" indent="35425" defTabSz="554492">
              <a:lnSpc>
                <a:spcPts val="3105"/>
              </a:lnSpc>
              <a:spcBef>
                <a:spcPts val="85"/>
              </a:spcBef>
            </a:pPr>
            <a:r>
              <a:rPr sz="1304" kern="0" spc="-6" dirty="0">
                <a:solidFill>
                  <a:srgbClr val="FFFFFF"/>
                </a:solidFill>
                <a:latin typeface="Arial"/>
                <a:cs typeface="Arial"/>
              </a:rPr>
              <a:t>newNode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Index</a:t>
            </a: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spc="97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spc="-15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23489" marR="3081" indent="-16173" defTabSz="554492">
              <a:lnSpc>
                <a:spcPts val="3105"/>
              </a:lnSpc>
            </a:pP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Left</a:t>
            </a:r>
            <a:r>
              <a:rPr sz="1304" kern="0" spc="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child</a:t>
            </a:r>
            <a:r>
              <a:rPr sz="1304" kern="0" spc="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spc="97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304" kern="0" spc="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spc="-6" dirty="0">
                <a:solidFill>
                  <a:srgbClr val="FFFFFF"/>
                </a:solidFill>
                <a:latin typeface="Arial"/>
                <a:cs typeface="Arial"/>
              </a:rPr>
              <a:t>cell[2x]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indexOfParent</a:t>
            </a:r>
            <a:r>
              <a:rPr sz="1304" kern="0" spc="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spc="97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304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10/2</a:t>
            </a:r>
            <a:r>
              <a:rPr sz="1304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spc="97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304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spc="-30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13535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139074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515601">
              <a:spcBef>
                <a:spcPts val="76"/>
              </a:spcBef>
            </a:pPr>
            <a:r>
              <a:rPr sz="4487" spc="-139" dirty="0"/>
              <a:t>Binary</a:t>
            </a:r>
            <a:r>
              <a:rPr sz="4487" spc="-173" dirty="0"/>
              <a:t> </a:t>
            </a:r>
            <a:r>
              <a:rPr sz="4487" spc="-572" dirty="0"/>
              <a:t>T</a:t>
            </a:r>
            <a:r>
              <a:rPr sz="4487" spc="-206" dirty="0"/>
              <a:t>r</a:t>
            </a:r>
            <a:r>
              <a:rPr sz="4487" spc="-124" dirty="0"/>
              <a:t>e</a:t>
            </a:r>
            <a:r>
              <a:rPr sz="4487" spc="-33" dirty="0"/>
              <a:t>e</a:t>
            </a:r>
            <a:r>
              <a:rPr sz="4487" spc="-173" dirty="0"/>
              <a:t> </a:t>
            </a:r>
            <a:r>
              <a:rPr sz="4487" spc="-197" dirty="0"/>
              <a:t>(Array)</a:t>
            </a:r>
            <a:r>
              <a:rPr sz="4487" spc="-173" dirty="0"/>
              <a:t> </a:t>
            </a:r>
            <a:r>
              <a:rPr sz="4487" dirty="0"/>
              <a:t>-</a:t>
            </a:r>
            <a:r>
              <a:rPr sz="4487" spc="-173" dirty="0"/>
              <a:t> </a:t>
            </a:r>
            <a:r>
              <a:rPr sz="4487" spc="-628" dirty="0"/>
              <a:t>T</a:t>
            </a:r>
            <a:r>
              <a:rPr sz="4487" spc="-185" dirty="0"/>
              <a:t>raversal</a:t>
            </a:r>
            <a:endParaRPr sz="4487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1419" y="1215830"/>
            <a:ext cx="6398126" cy="400255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598474" y="1328950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N1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91660" y="224936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N2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27727" y="224936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N3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19747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N4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88383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N5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87611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N6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08232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N7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30808" y="4844695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N8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99446" y="4844695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N9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24294" y="1756548"/>
            <a:ext cx="2021204" cy="584857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15403" defTabSz="554492">
              <a:lnSpc>
                <a:spcPts val="1789"/>
              </a:lnSpc>
              <a:spcBef>
                <a:spcPts val="61"/>
              </a:spcBef>
            </a:pPr>
            <a:r>
              <a:rPr sz="1698" b="1" kern="0" dirty="0">
                <a:solidFill>
                  <a:srgbClr val="FFFFFF"/>
                </a:solidFill>
                <a:latin typeface="Arial"/>
                <a:cs typeface="Arial"/>
              </a:rPr>
              <a:t>Depth</a:t>
            </a:r>
            <a:r>
              <a:rPr sz="1698" b="1" kern="0" spc="2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98" b="1" kern="0" dirty="0">
                <a:solidFill>
                  <a:srgbClr val="FFFFFF"/>
                </a:solidFill>
                <a:latin typeface="Arial"/>
                <a:cs typeface="Arial"/>
              </a:rPr>
              <a:t>first</a:t>
            </a:r>
            <a:r>
              <a:rPr sz="1698" b="1" kern="0" spc="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98" b="1" kern="0" spc="-6" dirty="0">
                <a:solidFill>
                  <a:srgbClr val="FFFFFF"/>
                </a:solidFill>
                <a:latin typeface="Arial"/>
                <a:cs typeface="Arial"/>
              </a:rPr>
              <a:t>search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85099" defTabSz="554492">
              <a:lnSpc>
                <a:spcPts val="2698"/>
              </a:lnSpc>
            </a:pPr>
            <a:r>
              <a:rPr sz="3684" kern="0" baseline="-7544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684" kern="0" spc="254" baseline="-754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98" kern="0" dirty="0">
                <a:solidFill>
                  <a:srgbClr val="FFFFFF"/>
                </a:solidFill>
                <a:latin typeface="Arial"/>
                <a:cs typeface="Arial"/>
              </a:rPr>
              <a:t>Preorder</a:t>
            </a:r>
            <a:r>
              <a:rPr sz="1698" kern="0" spc="-3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98" kern="0" spc="-6" dirty="0">
                <a:solidFill>
                  <a:srgbClr val="FFFFFF"/>
                </a:solidFill>
                <a:latin typeface="Arial"/>
                <a:cs typeface="Arial"/>
              </a:rPr>
              <a:t>traversal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16592" y="2340707"/>
            <a:ext cx="2288824" cy="12567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4982" indent="-222567" defTabSz="554492">
              <a:lnSpc>
                <a:spcPts val="1928"/>
              </a:lnSpc>
              <a:buSzPct val="144642"/>
              <a:buFontTx/>
              <a:buChar char="-"/>
              <a:tabLst>
                <a:tab pos="315367" algn="l"/>
              </a:tabLst>
            </a:pPr>
            <a:r>
              <a:rPr sz="1698" kern="0" dirty="0">
                <a:solidFill>
                  <a:srgbClr val="FFFFFF"/>
                </a:solidFill>
                <a:latin typeface="Arial"/>
                <a:cs typeface="Arial"/>
              </a:rPr>
              <a:t>Inorder</a:t>
            </a:r>
            <a:r>
              <a:rPr sz="1698" kern="0" spc="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98" kern="0" spc="-6" dirty="0">
                <a:solidFill>
                  <a:srgbClr val="FFFFFF"/>
                </a:solidFill>
                <a:latin typeface="Arial"/>
                <a:cs typeface="Arial"/>
              </a:rPr>
              <a:t>traversal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314982" indent="-222567" defTabSz="554492">
              <a:lnSpc>
                <a:spcPts val="2623"/>
              </a:lnSpc>
              <a:buSzPct val="144642"/>
              <a:buFontTx/>
              <a:buChar char="-"/>
              <a:tabLst>
                <a:tab pos="315367" algn="l"/>
              </a:tabLst>
            </a:pPr>
            <a:r>
              <a:rPr sz="1698" kern="0" spc="-6" dirty="0">
                <a:solidFill>
                  <a:srgbClr val="FFFFFF"/>
                </a:solidFill>
                <a:latin typeface="Arial"/>
                <a:cs typeface="Arial"/>
              </a:rPr>
              <a:t>Post </a:t>
            </a:r>
            <a:r>
              <a:rPr sz="1698" kern="0" dirty="0">
                <a:solidFill>
                  <a:srgbClr val="FFFFFF"/>
                </a:solidFill>
                <a:latin typeface="Arial"/>
                <a:cs typeface="Arial"/>
              </a:rPr>
              <a:t>order</a:t>
            </a:r>
            <a:r>
              <a:rPr sz="1698" kern="0" spc="-6" dirty="0">
                <a:solidFill>
                  <a:srgbClr val="FFFFFF"/>
                </a:solidFill>
                <a:latin typeface="Arial"/>
                <a:cs typeface="Arial"/>
              </a:rPr>
              <a:t> traversal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23104" defTabSz="554492">
              <a:lnSpc>
                <a:spcPts val="1789"/>
              </a:lnSpc>
              <a:spcBef>
                <a:spcPts val="800"/>
              </a:spcBef>
            </a:pPr>
            <a:r>
              <a:rPr sz="1698" b="1" kern="0" dirty="0">
                <a:solidFill>
                  <a:srgbClr val="FFFFFF"/>
                </a:solidFill>
                <a:latin typeface="Arial"/>
                <a:cs typeface="Arial"/>
              </a:rPr>
              <a:t>Breadth</a:t>
            </a:r>
            <a:r>
              <a:rPr sz="1698" b="1" kern="0" spc="-9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98" b="1" kern="0" dirty="0">
                <a:solidFill>
                  <a:srgbClr val="FFFFFF"/>
                </a:solidFill>
                <a:latin typeface="Arial"/>
                <a:cs typeface="Arial"/>
              </a:rPr>
              <a:t>first</a:t>
            </a:r>
            <a:r>
              <a:rPr sz="1698" b="1" kern="0" spc="-9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98" b="1" kern="0" spc="-6" dirty="0">
                <a:solidFill>
                  <a:srgbClr val="FFFFFF"/>
                </a:solidFill>
                <a:latin typeface="Arial"/>
                <a:cs typeface="Arial"/>
              </a:rPr>
              <a:t>search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314982" indent="-222567" defTabSz="554492">
              <a:lnSpc>
                <a:spcPts val="2698"/>
              </a:lnSpc>
              <a:buSzPct val="144642"/>
              <a:buFontTx/>
              <a:buChar char="-"/>
              <a:tabLst>
                <a:tab pos="315367" algn="l"/>
              </a:tabLst>
            </a:pPr>
            <a:r>
              <a:rPr sz="1698" kern="0" spc="-6" dirty="0">
                <a:solidFill>
                  <a:srgbClr val="FFFFFF"/>
                </a:solidFill>
                <a:latin typeface="Arial"/>
                <a:cs typeface="Arial"/>
              </a:rPr>
              <a:t>Level</a:t>
            </a:r>
            <a:r>
              <a:rPr sz="1698" kern="0" spc="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98" kern="0" dirty="0">
                <a:solidFill>
                  <a:srgbClr val="FFFFFF"/>
                </a:solidFill>
                <a:latin typeface="Arial"/>
                <a:cs typeface="Arial"/>
              </a:rPr>
              <a:t>order</a:t>
            </a:r>
            <a:r>
              <a:rPr sz="1698" kern="0" spc="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98" kern="0" spc="-6" dirty="0">
                <a:solidFill>
                  <a:srgbClr val="FFFFFF"/>
                </a:solidFill>
                <a:latin typeface="Arial"/>
                <a:cs typeface="Arial"/>
              </a:rPr>
              <a:t>traversal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46103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1354561"/>
          </a:xfrm>
          <a:prstGeom prst="rect">
            <a:avLst/>
          </a:prstGeom>
        </p:spPr>
        <p:txBody>
          <a:bodyPr vert="horz" wrap="square" lIns="0" tIns="56983" rIns="0" bIns="0" rtlCol="0">
            <a:spAutoFit/>
          </a:bodyPr>
          <a:lstStyle/>
          <a:p>
            <a:pPr marL="515601">
              <a:spcBef>
                <a:spcPts val="76"/>
              </a:spcBef>
            </a:pPr>
            <a:r>
              <a:rPr sz="4214" spc="-133" dirty="0"/>
              <a:t>Binary</a:t>
            </a:r>
            <a:r>
              <a:rPr sz="4214" spc="-167" dirty="0"/>
              <a:t> </a:t>
            </a:r>
            <a:r>
              <a:rPr sz="4214" spc="-540" dirty="0"/>
              <a:t>T</a:t>
            </a:r>
            <a:r>
              <a:rPr sz="4214" spc="-194" dirty="0"/>
              <a:t>r</a:t>
            </a:r>
            <a:r>
              <a:rPr sz="4214" spc="-115" dirty="0"/>
              <a:t>e</a:t>
            </a:r>
            <a:r>
              <a:rPr sz="4214" spc="-30" dirty="0"/>
              <a:t>e</a:t>
            </a:r>
            <a:r>
              <a:rPr sz="4214" spc="-164" dirty="0"/>
              <a:t> </a:t>
            </a:r>
            <a:r>
              <a:rPr sz="4214" spc="-185" dirty="0"/>
              <a:t>(Array)</a:t>
            </a:r>
            <a:r>
              <a:rPr sz="4214" spc="-167" dirty="0"/>
              <a:t> </a:t>
            </a:r>
            <a:r>
              <a:rPr sz="4214" dirty="0"/>
              <a:t>-</a:t>
            </a:r>
            <a:r>
              <a:rPr sz="4214" spc="-164" dirty="0"/>
              <a:t> </a:t>
            </a:r>
            <a:r>
              <a:rPr sz="4214" spc="-82" dirty="0"/>
              <a:t>PreOrder</a:t>
            </a:r>
            <a:r>
              <a:rPr sz="4214" spc="-167" dirty="0"/>
              <a:t> </a:t>
            </a:r>
            <a:r>
              <a:rPr sz="4214" spc="-591" dirty="0"/>
              <a:t>T</a:t>
            </a:r>
            <a:r>
              <a:rPr sz="4214" spc="-173" dirty="0"/>
              <a:t>raversal</a:t>
            </a:r>
            <a:endParaRPr sz="4214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1419" y="1215830"/>
            <a:ext cx="6398126" cy="400255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598474" y="1328950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N1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91660" y="224936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N2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27727" y="224936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N3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19747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N4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88383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N5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87611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N6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08232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N7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30808" y="4844695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N8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99446" y="4844695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N9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345653" y="1731824"/>
            <a:ext cx="2920715" cy="445520"/>
            <a:chOff x="2218376" y="2855906"/>
            <a:chExt cx="4816475" cy="734695"/>
          </a:xfrm>
        </p:grpSpPr>
        <p:sp>
          <p:nvSpPr>
            <p:cNvPr id="15" name="object 15"/>
            <p:cNvSpPr/>
            <p:nvPr/>
          </p:nvSpPr>
          <p:spPr>
            <a:xfrm>
              <a:off x="2228847" y="2866377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4549604" y="0"/>
                  </a:moveTo>
                  <a:lnTo>
                    <a:pt x="245687" y="0"/>
                  </a:lnTo>
                  <a:lnTo>
                    <a:pt x="196797" y="188"/>
                  </a:lnTo>
                  <a:lnTo>
                    <a:pt x="157369" y="1505"/>
                  </a:lnTo>
                  <a:lnTo>
                    <a:pt x="126052" y="5079"/>
                  </a:lnTo>
                  <a:lnTo>
                    <a:pt x="101494" y="12040"/>
                  </a:lnTo>
                  <a:lnTo>
                    <a:pt x="46851" y="46851"/>
                  </a:lnTo>
                  <a:lnTo>
                    <a:pt x="12039" y="101494"/>
                  </a:lnTo>
                  <a:lnTo>
                    <a:pt x="1504" y="157369"/>
                  </a:lnTo>
                  <a:lnTo>
                    <a:pt x="188" y="196797"/>
                  </a:lnTo>
                  <a:lnTo>
                    <a:pt x="0" y="245688"/>
                  </a:lnTo>
                  <a:lnTo>
                    <a:pt x="0" y="467510"/>
                  </a:lnTo>
                  <a:lnTo>
                    <a:pt x="188" y="516401"/>
                  </a:lnTo>
                  <a:lnTo>
                    <a:pt x="1504" y="555829"/>
                  </a:lnTo>
                  <a:lnTo>
                    <a:pt x="12039" y="611703"/>
                  </a:lnTo>
                  <a:lnTo>
                    <a:pt x="46851" y="666347"/>
                  </a:lnTo>
                  <a:lnTo>
                    <a:pt x="101494" y="701158"/>
                  </a:lnTo>
                  <a:lnTo>
                    <a:pt x="157369" y="711693"/>
                  </a:lnTo>
                  <a:lnTo>
                    <a:pt x="196797" y="713010"/>
                  </a:lnTo>
                  <a:lnTo>
                    <a:pt x="245687" y="713198"/>
                  </a:lnTo>
                  <a:lnTo>
                    <a:pt x="4549604" y="713198"/>
                  </a:lnTo>
                  <a:lnTo>
                    <a:pt x="4598495" y="713010"/>
                  </a:lnTo>
                  <a:lnTo>
                    <a:pt x="4637924" y="711693"/>
                  </a:lnTo>
                  <a:lnTo>
                    <a:pt x="4693799" y="701158"/>
                  </a:lnTo>
                  <a:lnTo>
                    <a:pt x="4748442" y="666347"/>
                  </a:lnTo>
                  <a:lnTo>
                    <a:pt x="4783253" y="611703"/>
                  </a:lnTo>
                  <a:lnTo>
                    <a:pt x="4793788" y="555829"/>
                  </a:lnTo>
                  <a:lnTo>
                    <a:pt x="4795105" y="516401"/>
                  </a:lnTo>
                  <a:lnTo>
                    <a:pt x="4795293" y="467510"/>
                  </a:lnTo>
                  <a:lnTo>
                    <a:pt x="4795293" y="245688"/>
                  </a:lnTo>
                  <a:lnTo>
                    <a:pt x="4795105" y="196797"/>
                  </a:lnTo>
                  <a:lnTo>
                    <a:pt x="4793788" y="157369"/>
                  </a:lnTo>
                  <a:lnTo>
                    <a:pt x="4783253" y="101494"/>
                  </a:lnTo>
                  <a:lnTo>
                    <a:pt x="4748442" y="46851"/>
                  </a:lnTo>
                  <a:lnTo>
                    <a:pt x="4693799" y="12040"/>
                  </a:lnTo>
                  <a:lnTo>
                    <a:pt x="4637924" y="1505"/>
                  </a:lnTo>
                  <a:lnTo>
                    <a:pt x="4598495" y="188"/>
                  </a:lnTo>
                  <a:lnTo>
                    <a:pt x="4549604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228847" y="2866377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245688" y="0"/>
                  </a:moveTo>
                  <a:lnTo>
                    <a:pt x="4549604" y="0"/>
                  </a:lnTo>
                  <a:lnTo>
                    <a:pt x="4598495" y="188"/>
                  </a:lnTo>
                  <a:lnTo>
                    <a:pt x="4637924" y="1504"/>
                  </a:lnTo>
                  <a:lnTo>
                    <a:pt x="4693799" y="12039"/>
                  </a:lnTo>
                  <a:lnTo>
                    <a:pt x="4748442" y="46851"/>
                  </a:lnTo>
                  <a:lnTo>
                    <a:pt x="4783253" y="101494"/>
                  </a:lnTo>
                  <a:lnTo>
                    <a:pt x="4793787" y="157369"/>
                  </a:lnTo>
                  <a:lnTo>
                    <a:pt x="4795104" y="196797"/>
                  </a:lnTo>
                  <a:lnTo>
                    <a:pt x="4795292" y="245688"/>
                  </a:lnTo>
                  <a:lnTo>
                    <a:pt x="4795292" y="467509"/>
                  </a:lnTo>
                  <a:lnTo>
                    <a:pt x="4795104" y="516400"/>
                  </a:lnTo>
                  <a:lnTo>
                    <a:pt x="4793787" y="555828"/>
                  </a:lnTo>
                  <a:lnTo>
                    <a:pt x="4783253" y="611703"/>
                  </a:lnTo>
                  <a:lnTo>
                    <a:pt x="4748442" y="666346"/>
                  </a:lnTo>
                  <a:lnTo>
                    <a:pt x="4693799" y="701158"/>
                  </a:lnTo>
                  <a:lnTo>
                    <a:pt x="4637924" y="711692"/>
                  </a:lnTo>
                  <a:lnTo>
                    <a:pt x="4598495" y="713009"/>
                  </a:lnTo>
                  <a:lnTo>
                    <a:pt x="4549604" y="713197"/>
                  </a:lnTo>
                  <a:lnTo>
                    <a:pt x="245688" y="713197"/>
                  </a:lnTo>
                  <a:lnTo>
                    <a:pt x="196797" y="713009"/>
                  </a:lnTo>
                  <a:lnTo>
                    <a:pt x="157369" y="711692"/>
                  </a:lnTo>
                  <a:lnTo>
                    <a:pt x="101494" y="701158"/>
                  </a:lnTo>
                  <a:lnTo>
                    <a:pt x="46851" y="666346"/>
                  </a:lnTo>
                  <a:lnTo>
                    <a:pt x="12039" y="611703"/>
                  </a:lnTo>
                  <a:lnTo>
                    <a:pt x="1504" y="555828"/>
                  </a:lnTo>
                  <a:lnTo>
                    <a:pt x="188" y="516400"/>
                  </a:lnTo>
                  <a:lnTo>
                    <a:pt x="0" y="467509"/>
                  </a:lnTo>
                  <a:lnTo>
                    <a:pt x="0" y="245688"/>
                  </a:lnTo>
                  <a:lnTo>
                    <a:pt x="188" y="196797"/>
                  </a:lnTo>
                  <a:lnTo>
                    <a:pt x="1504" y="157369"/>
                  </a:lnTo>
                  <a:lnTo>
                    <a:pt x="12039" y="101494"/>
                  </a:lnTo>
                  <a:lnTo>
                    <a:pt x="46851" y="46851"/>
                  </a:lnTo>
                  <a:lnTo>
                    <a:pt x="101494" y="12039"/>
                  </a:lnTo>
                  <a:lnTo>
                    <a:pt x="157369" y="1504"/>
                  </a:lnTo>
                  <a:lnTo>
                    <a:pt x="196797" y="188"/>
                  </a:lnTo>
                  <a:lnTo>
                    <a:pt x="245688" y="0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266418" y="1798299"/>
            <a:ext cx="1079336" cy="26906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1698" kern="0" dirty="0">
                <a:solidFill>
                  <a:sysClr val="windowText" lastClr="000000"/>
                </a:solidFill>
                <a:latin typeface="Arial"/>
                <a:cs typeface="Arial"/>
              </a:rPr>
              <a:t>Root </a:t>
            </a:r>
            <a:r>
              <a:rPr sz="1698" kern="0" spc="49" dirty="0">
                <a:solidFill>
                  <a:sysClr val="windowText" lastClr="000000"/>
                </a:solidFill>
                <a:latin typeface="Arial"/>
                <a:cs typeface="Arial"/>
              </a:rPr>
              <a:t>Node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342478" y="2853701"/>
            <a:ext cx="2927261" cy="451681"/>
            <a:chOff x="2213141" y="4705964"/>
            <a:chExt cx="4827270" cy="744855"/>
          </a:xfrm>
        </p:grpSpPr>
        <p:sp>
          <p:nvSpPr>
            <p:cNvPr id="19" name="object 19"/>
            <p:cNvSpPr/>
            <p:nvPr/>
          </p:nvSpPr>
          <p:spPr>
            <a:xfrm>
              <a:off x="2228847" y="4721671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4549604" y="0"/>
                  </a:moveTo>
                  <a:lnTo>
                    <a:pt x="245687" y="0"/>
                  </a:lnTo>
                  <a:lnTo>
                    <a:pt x="196797" y="188"/>
                  </a:lnTo>
                  <a:lnTo>
                    <a:pt x="157369" y="1505"/>
                  </a:lnTo>
                  <a:lnTo>
                    <a:pt x="126052" y="5079"/>
                  </a:lnTo>
                  <a:lnTo>
                    <a:pt x="101494" y="12040"/>
                  </a:lnTo>
                  <a:lnTo>
                    <a:pt x="46851" y="46851"/>
                  </a:lnTo>
                  <a:lnTo>
                    <a:pt x="12039" y="101494"/>
                  </a:lnTo>
                  <a:lnTo>
                    <a:pt x="1504" y="157369"/>
                  </a:lnTo>
                  <a:lnTo>
                    <a:pt x="188" y="196797"/>
                  </a:lnTo>
                  <a:lnTo>
                    <a:pt x="0" y="245688"/>
                  </a:lnTo>
                  <a:lnTo>
                    <a:pt x="0" y="467510"/>
                  </a:lnTo>
                  <a:lnTo>
                    <a:pt x="188" y="516401"/>
                  </a:lnTo>
                  <a:lnTo>
                    <a:pt x="1504" y="555829"/>
                  </a:lnTo>
                  <a:lnTo>
                    <a:pt x="12039" y="611703"/>
                  </a:lnTo>
                  <a:lnTo>
                    <a:pt x="46851" y="666347"/>
                  </a:lnTo>
                  <a:lnTo>
                    <a:pt x="101494" y="701158"/>
                  </a:lnTo>
                  <a:lnTo>
                    <a:pt x="157369" y="711693"/>
                  </a:lnTo>
                  <a:lnTo>
                    <a:pt x="196797" y="713010"/>
                  </a:lnTo>
                  <a:lnTo>
                    <a:pt x="245687" y="713198"/>
                  </a:lnTo>
                  <a:lnTo>
                    <a:pt x="4549604" y="713198"/>
                  </a:lnTo>
                  <a:lnTo>
                    <a:pt x="4598495" y="713010"/>
                  </a:lnTo>
                  <a:lnTo>
                    <a:pt x="4637924" y="711693"/>
                  </a:lnTo>
                  <a:lnTo>
                    <a:pt x="4693799" y="701158"/>
                  </a:lnTo>
                  <a:lnTo>
                    <a:pt x="4748442" y="666347"/>
                  </a:lnTo>
                  <a:lnTo>
                    <a:pt x="4783253" y="611703"/>
                  </a:lnTo>
                  <a:lnTo>
                    <a:pt x="4793788" y="555829"/>
                  </a:lnTo>
                  <a:lnTo>
                    <a:pt x="4795105" y="516401"/>
                  </a:lnTo>
                  <a:lnTo>
                    <a:pt x="4795293" y="467510"/>
                  </a:lnTo>
                  <a:lnTo>
                    <a:pt x="4795293" y="245688"/>
                  </a:lnTo>
                  <a:lnTo>
                    <a:pt x="4795105" y="196797"/>
                  </a:lnTo>
                  <a:lnTo>
                    <a:pt x="4793788" y="157369"/>
                  </a:lnTo>
                  <a:lnTo>
                    <a:pt x="4783253" y="101494"/>
                  </a:lnTo>
                  <a:lnTo>
                    <a:pt x="4748442" y="46851"/>
                  </a:lnTo>
                  <a:lnTo>
                    <a:pt x="4693799" y="12040"/>
                  </a:lnTo>
                  <a:lnTo>
                    <a:pt x="4637924" y="1505"/>
                  </a:lnTo>
                  <a:lnTo>
                    <a:pt x="4598495" y="188"/>
                  </a:lnTo>
                  <a:lnTo>
                    <a:pt x="4549604" y="0"/>
                  </a:lnTo>
                  <a:close/>
                </a:path>
              </a:pathLst>
            </a:custGeom>
            <a:solidFill>
              <a:srgbClr val="F8BA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2228847" y="4721671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245688" y="0"/>
                  </a:moveTo>
                  <a:lnTo>
                    <a:pt x="4549604" y="0"/>
                  </a:lnTo>
                  <a:lnTo>
                    <a:pt x="4598495" y="188"/>
                  </a:lnTo>
                  <a:lnTo>
                    <a:pt x="4637924" y="1504"/>
                  </a:lnTo>
                  <a:lnTo>
                    <a:pt x="4693799" y="12039"/>
                  </a:lnTo>
                  <a:lnTo>
                    <a:pt x="4748442" y="46851"/>
                  </a:lnTo>
                  <a:lnTo>
                    <a:pt x="4783253" y="101494"/>
                  </a:lnTo>
                  <a:lnTo>
                    <a:pt x="4793787" y="157369"/>
                  </a:lnTo>
                  <a:lnTo>
                    <a:pt x="4795104" y="196797"/>
                  </a:lnTo>
                  <a:lnTo>
                    <a:pt x="4795292" y="245688"/>
                  </a:lnTo>
                  <a:lnTo>
                    <a:pt x="4795292" y="467509"/>
                  </a:lnTo>
                  <a:lnTo>
                    <a:pt x="4795104" y="516400"/>
                  </a:lnTo>
                  <a:lnTo>
                    <a:pt x="4793787" y="555828"/>
                  </a:lnTo>
                  <a:lnTo>
                    <a:pt x="4783253" y="611703"/>
                  </a:lnTo>
                  <a:lnTo>
                    <a:pt x="4748442" y="666346"/>
                  </a:lnTo>
                  <a:lnTo>
                    <a:pt x="4693799" y="701158"/>
                  </a:lnTo>
                  <a:lnTo>
                    <a:pt x="4637924" y="711692"/>
                  </a:lnTo>
                  <a:lnTo>
                    <a:pt x="4598495" y="713009"/>
                  </a:lnTo>
                  <a:lnTo>
                    <a:pt x="4549604" y="713197"/>
                  </a:lnTo>
                  <a:lnTo>
                    <a:pt x="245688" y="713197"/>
                  </a:lnTo>
                  <a:lnTo>
                    <a:pt x="196797" y="713009"/>
                  </a:lnTo>
                  <a:lnTo>
                    <a:pt x="157369" y="711692"/>
                  </a:lnTo>
                  <a:lnTo>
                    <a:pt x="101494" y="701158"/>
                  </a:lnTo>
                  <a:lnTo>
                    <a:pt x="46851" y="666346"/>
                  </a:lnTo>
                  <a:lnTo>
                    <a:pt x="12039" y="611703"/>
                  </a:lnTo>
                  <a:lnTo>
                    <a:pt x="1504" y="555828"/>
                  </a:lnTo>
                  <a:lnTo>
                    <a:pt x="188" y="516400"/>
                  </a:lnTo>
                  <a:lnTo>
                    <a:pt x="0" y="467509"/>
                  </a:lnTo>
                  <a:lnTo>
                    <a:pt x="0" y="245688"/>
                  </a:lnTo>
                  <a:lnTo>
                    <a:pt x="188" y="196797"/>
                  </a:lnTo>
                  <a:lnTo>
                    <a:pt x="1504" y="157369"/>
                  </a:lnTo>
                  <a:lnTo>
                    <a:pt x="12039" y="101494"/>
                  </a:lnTo>
                  <a:lnTo>
                    <a:pt x="46851" y="46851"/>
                  </a:lnTo>
                  <a:lnTo>
                    <a:pt x="101494" y="12039"/>
                  </a:lnTo>
                  <a:lnTo>
                    <a:pt x="157369" y="1504"/>
                  </a:lnTo>
                  <a:lnTo>
                    <a:pt x="196797" y="188"/>
                  </a:lnTo>
                  <a:lnTo>
                    <a:pt x="245688" y="0"/>
                  </a:lnTo>
                  <a:close/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210650" y="2925440"/>
            <a:ext cx="1190620" cy="26906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1698" kern="0" dirty="0">
                <a:solidFill>
                  <a:sysClr val="windowText" lastClr="000000"/>
                </a:solidFill>
                <a:latin typeface="Arial"/>
                <a:cs typeface="Arial"/>
              </a:rPr>
              <a:t>Left</a:t>
            </a:r>
            <a:r>
              <a:rPr sz="1698" kern="0" spc="27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698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Subtree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342478" y="3978754"/>
            <a:ext cx="2927261" cy="451681"/>
            <a:chOff x="2213141" y="6561259"/>
            <a:chExt cx="4827270" cy="744855"/>
          </a:xfrm>
        </p:grpSpPr>
        <p:sp>
          <p:nvSpPr>
            <p:cNvPr id="23" name="object 23"/>
            <p:cNvSpPr/>
            <p:nvPr/>
          </p:nvSpPr>
          <p:spPr>
            <a:xfrm>
              <a:off x="2228847" y="6576965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40">
                  <a:moveTo>
                    <a:pt x="4549604" y="0"/>
                  </a:moveTo>
                  <a:lnTo>
                    <a:pt x="245687" y="0"/>
                  </a:lnTo>
                  <a:lnTo>
                    <a:pt x="196797" y="188"/>
                  </a:lnTo>
                  <a:lnTo>
                    <a:pt x="157369" y="1504"/>
                  </a:lnTo>
                  <a:lnTo>
                    <a:pt x="101494" y="12039"/>
                  </a:lnTo>
                  <a:lnTo>
                    <a:pt x="46851" y="46851"/>
                  </a:lnTo>
                  <a:lnTo>
                    <a:pt x="12039" y="101494"/>
                  </a:lnTo>
                  <a:lnTo>
                    <a:pt x="1504" y="157369"/>
                  </a:lnTo>
                  <a:lnTo>
                    <a:pt x="188" y="196797"/>
                  </a:lnTo>
                  <a:lnTo>
                    <a:pt x="0" y="245687"/>
                  </a:lnTo>
                  <a:lnTo>
                    <a:pt x="0" y="467510"/>
                  </a:lnTo>
                  <a:lnTo>
                    <a:pt x="188" y="516400"/>
                  </a:lnTo>
                  <a:lnTo>
                    <a:pt x="1504" y="555828"/>
                  </a:lnTo>
                  <a:lnTo>
                    <a:pt x="12039" y="611703"/>
                  </a:lnTo>
                  <a:lnTo>
                    <a:pt x="46851" y="666346"/>
                  </a:lnTo>
                  <a:lnTo>
                    <a:pt x="101494" y="701157"/>
                  </a:lnTo>
                  <a:lnTo>
                    <a:pt x="157369" y="711693"/>
                  </a:lnTo>
                  <a:lnTo>
                    <a:pt x="196797" y="713010"/>
                  </a:lnTo>
                  <a:lnTo>
                    <a:pt x="245687" y="713198"/>
                  </a:lnTo>
                  <a:lnTo>
                    <a:pt x="4549604" y="713198"/>
                  </a:lnTo>
                  <a:lnTo>
                    <a:pt x="4598495" y="713010"/>
                  </a:lnTo>
                  <a:lnTo>
                    <a:pt x="4637924" y="711693"/>
                  </a:lnTo>
                  <a:lnTo>
                    <a:pt x="4693799" y="701157"/>
                  </a:lnTo>
                  <a:lnTo>
                    <a:pt x="4748442" y="666346"/>
                  </a:lnTo>
                  <a:lnTo>
                    <a:pt x="4783253" y="611703"/>
                  </a:lnTo>
                  <a:lnTo>
                    <a:pt x="4793788" y="555828"/>
                  </a:lnTo>
                  <a:lnTo>
                    <a:pt x="4795105" y="516400"/>
                  </a:lnTo>
                  <a:lnTo>
                    <a:pt x="4795293" y="467510"/>
                  </a:lnTo>
                  <a:lnTo>
                    <a:pt x="4795293" y="245687"/>
                  </a:lnTo>
                  <a:lnTo>
                    <a:pt x="4795105" y="196797"/>
                  </a:lnTo>
                  <a:lnTo>
                    <a:pt x="4793788" y="157369"/>
                  </a:lnTo>
                  <a:lnTo>
                    <a:pt x="4783253" y="101494"/>
                  </a:lnTo>
                  <a:lnTo>
                    <a:pt x="4748442" y="46851"/>
                  </a:lnTo>
                  <a:lnTo>
                    <a:pt x="4693799" y="12039"/>
                  </a:lnTo>
                  <a:lnTo>
                    <a:pt x="4637924" y="1504"/>
                  </a:lnTo>
                  <a:lnTo>
                    <a:pt x="4598495" y="188"/>
                  </a:lnTo>
                  <a:lnTo>
                    <a:pt x="4549604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2228847" y="6576965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40">
                  <a:moveTo>
                    <a:pt x="245688" y="0"/>
                  </a:moveTo>
                  <a:lnTo>
                    <a:pt x="4549604" y="0"/>
                  </a:lnTo>
                  <a:lnTo>
                    <a:pt x="4598495" y="188"/>
                  </a:lnTo>
                  <a:lnTo>
                    <a:pt x="4637924" y="1504"/>
                  </a:lnTo>
                  <a:lnTo>
                    <a:pt x="4693799" y="12039"/>
                  </a:lnTo>
                  <a:lnTo>
                    <a:pt x="4748442" y="46851"/>
                  </a:lnTo>
                  <a:lnTo>
                    <a:pt x="4783253" y="101494"/>
                  </a:lnTo>
                  <a:lnTo>
                    <a:pt x="4793787" y="157369"/>
                  </a:lnTo>
                  <a:lnTo>
                    <a:pt x="4795104" y="196797"/>
                  </a:lnTo>
                  <a:lnTo>
                    <a:pt x="4795292" y="245688"/>
                  </a:lnTo>
                  <a:lnTo>
                    <a:pt x="4795292" y="467509"/>
                  </a:lnTo>
                  <a:lnTo>
                    <a:pt x="4795104" y="516400"/>
                  </a:lnTo>
                  <a:lnTo>
                    <a:pt x="4793787" y="555828"/>
                  </a:lnTo>
                  <a:lnTo>
                    <a:pt x="4783253" y="611703"/>
                  </a:lnTo>
                  <a:lnTo>
                    <a:pt x="4748442" y="666346"/>
                  </a:lnTo>
                  <a:lnTo>
                    <a:pt x="4693799" y="701158"/>
                  </a:lnTo>
                  <a:lnTo>
                    <a:pt x="4637924" y="711692"/>
                  </a:lnTo>
                  <a:lnTo>
                    <a:pt x="4598495" y="713009"/>
                  </a:lnTo>
                  <a:lnTo>
                    <a:pt x="4549604" y="713197"/>
                  </a:lnTo>
                  <a:lnTo>
                    <a:pt x="245688" y="713197"/>
                  </a:lnTo>
                  <a:lnTo>
                    <a:pt x="196797" y="713009"/>
                  </a:lnTo>
                  <a:lnTo>
                    <a:pt x="157369" y="711692"/>
                  </a:lnTo>
                  <a:lnTo>
                    <a:pt x="101494" y="701158"/>
                  </a:lnTo>
                  <a:lnTo>
                    <a:pt x="46851" y="666346"/>
                  </a:lnTo>
                  <a:lnTo>
                    <a:pt x="12039" y="611703"/>
                  </a:lnTo>
                  <a:lnTo>
                    <a:pt x="1504" y="555828"/>
                  </a:lnTo>
                  <a:lnTo>
                    <a:pt x="188" y="516400"/>
                  </a:lnTo>
                  <a:lnTo>
                    <a:pt x="0" y="467509"/>
                  </a:lnTo>
                  <a:lnTo>
                    <a:pt x="0" y="245688"/>
                  </a:lnTo>
                  <a:lnTo>
                    <a:pt x="188" y="196797"/>
                  </a:lnTo>
                  <a:lnTo>
                    <a:pt x="1504" y="157369"/>
                  </a:lnTo>
                  <a:lnTo>
                    <a:pt x="12039" y="101494"/>
                  </a:lnTo>
                  <a:lnTo>
                    <a:pt x="46851" y="46851"/>
                  </a:lnTo>
                  <a:lnTo>
                    <a:pt x="101494" y="12039"/>
                  </a:lnTo>
                  <a:lnTo>
                    <a:pt x="157369" y="1504"/>
                  </a:lnTo>
                  <a:lnTo>
                    <a:pt x="196797" y="188"/>
                  </a:lnTo>
                  <a:lnTo>
                    <a:pt x="245688" y="0"/>
                  </a:lnTo>
                  <a:close/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140704" y="4050492"/>
            <a:ext cx="1330398" cy="26906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1698" kern="0" dirty="0">
                <a:solidFill>
                  <a:sysClr val="windowText" lastClr="000000"/>
                </a:solidFill>
                <a:latin typeface="Arial"/>
                <a:cs typeface="Arial"/>
              </a:rPr>
              <a:t>Right </a:t>
            </a:r>
            <a:r>
              <a:rPr sz="1698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Subtree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672597" y="2253447"/>
            <a:ext cx="266850" cy="527153"/>
            <a:chOff x="4406605" y="3716100"/>
            <a:chExt cx="440055" cy="869315"/>
          </a:xfrm>
        </p:grpSpPr>
        <p:sp>
          <p:nvSpPr>
            <p:cNvPr id="27" name="object 27"/>
            <p:cNvSpPr/>
            <p:nvPr/>
          </p:nvSpPr>
          <p:spPr>
            <a:xfrm>
              <a:off x="4626493" y="3716100"/>
              <a:ext cx="0" cy="487045"/>
            </a:xfrm>
            <a:custGeom>
              <a:avLst/>
              <a:gdLst/>
              <a:ahLst/>
              <a:cxnLst/>
              <a:rect l="l" t="t" r="r" b="b"/>
              <a:pathLst>
                <a:path h="487045">
                  <a:moveTo>
                    <a:pt x="0" y="0"/>
                  </a:moveTo>
                  <a:lnTo>
                    <a:pt x="0" y="429268"/>
                  </a:lnTo>
                  <a:lnTo>
                    <a:pt x="0" y="486857"/>
                  </a:lnTo>
                </a:path>
              </a:pathLst>
            </a:custGeom>
            <a:ln w="115179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4406605" y="4145368"/>
              <a:ext cx="440055" cy="440055"/>
            </a:xfrm>
            <a:custGeom>
              <a:avLst/>
              <a:gdLst/>
              <a:ahLst/>
              <a:cxnLst/>
              <a:rect l="l" t="t" r="r" b="b"/>
              <a:pathLst>
                <a:path w="440054" h="440054">
                  <a:moveTo>
                    <a:pt x="439777" y="0"/>
                  </a:moveTo>
                  <a:lnTo>
                    <a:pt x="0" y="0"/>
                  </a:lnTo>
                  <a:lnTo>
                    <a:pt x="219888" y="439777"/>
                  </a:lnTo>
                  <a:lnTo>
                    <a:pt x="439777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2672597" y="3378499"/>
            <a:ext cx="266850" cy="527153"/>
            <a:chOff x="4406605" y="5571394"/>
            <a:chExt cx="440055" cy="869315"/>
          </a:xfrm>
        </p:grpSpPr>
        <p:sp>
          <p:nvSpPr>
            <p:cNvPr id="30" name="object 30"/>
            <p:cNvSpPr/>
            <p:nvPr/>
          </p:nvSpPr>
          <p:spPr>
            <a:xfrm>
              <a:off x="4626493" y="5571394"/>
              <a:ext cx="0" cy="487045"/>
            </a:xfrm>
            <a:custGeom>
              <a:avLst/>
              <a:gdLst/>
              <a:ahLst/>
              <a:cxnLst/>
              <a:rect l="l" t="t" r="r" b="b"/>
              <a:pathLst>
                <a:path h="487045">
                  <a:moveTo>
                    <a:pt x="0" y="0"/>
                  </a:moveTo>
                  <a:lnTo>
                    <a:pt x="0" y="429268"/>
                  </a:lnTo>
                  <a:lnTo>
                    <a:pt x="0" y="486857"/>
                  </a:lnTo>
                </a:path>
              </a:pathLst>
            </a:custGeom>
            <a:ln w="115179">
              <a:solidFill>
                <a:srgbClr val="F8BA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4406605" y="6000662"/>
              <a:ext cx="440055" cy="440055"/>
            </a:xfrm>
            <a:custGeom>
              <a:avLst/>
              <a:gdLst/>
              <a:ahLst/>
              <a:cxnLst/>
              <a:rect l="l" t="t" r="r" b="b"/>
              <a:pathLst>
                <a:path w="440054" h="440054">
                  <a:moveTo>
                    <a:pt x="439777" y="0"/>
                  </a:moveTo>
                  <a:lnTo>
                    <a:pt x="0" y="0"/>
                  </a:lnTo>
                  <a:lnTo>
                    <a:pt x="219888" y="439777"/>
                  </a:lnTo>
                  <a:lnTo>
                    <a:pt x="439777" y="0"/>
                  </a:lnTo>
                  <a:close/>
                </a:path>
              </a:pathLst>
            </a:custGeom>
            <a:solidFill>
              <a:srgbClr val="F8BA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32" name="object 3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22477" y="2008249"/>
            <a:ext cx="4012059" cy="3573399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93944" y="2167389"/>
            <a:ext cx="2888352" cy="2017738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48003" y="1169341"/>
            <a:ext cx="997459" cy="58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900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1354561"/>
          </a:xfrm>
          <a:prstGeom prst="rect">
            <a:avLst/>
          </a:prstGeom>
        </p:spPr>
        <p:txBody>
          <a:bodyPr vert="horz" wrap="square" lIns="0" tIns="56983" rIns="0" bIns="0" rtlCol="0">
            <a:spAutoFit/>
          </a:bodyPr>
          <a:lstStyle/>
          <a:p>
            <a:pPr marL="515601">
              <a:spcBef>
                <a:spcPts val="76"/>
              </a:spcBef>
            </a:pPr>
            <a:r>
              <a:rPr sz="4214" spc="-133" dirty="0"/>
              <a:t>Binary</a:t>
            </a:r>
            <a:r>
              <a:rPr sz="4214" spc="-167" dirty="0"/>
              <a:t> </a:t>
            </a:r>
            <a:r>
              <a:rPr sz="4214" spc="-540" dirty="0"/>
              <a:t>T</a:t>
            </a:r>
            <a:r>
              <a:rPr sz="4214" spc="-194" dirty="0"/>
              <a:t>r</a:t>
            </a:r>
            <a:r>
              <a:rPr sz="4214" spc="-115" dirty="0"/>
              <a:t>e</a:t>
            </a:r>
            <a:r>
              <a:rPr sz="4214" spc="-30" dirty="0"/>
              <a:t>e</a:t>
            </a:r>
            <a:r>
              <a:rPr sz="4214" spc="-164" dirty="0"/>
              <a:t> </a:t>
            </a:r>
            <a:r>
              <a:rPr sz="4214" spc="-185" dirty="0"/>
              <a:t>(Array)</a:t>
            </a:r>
            <a:r>
              <a:rPr sz="4214" spc="-167" dirty="0"/>
              <a:t> </a:t>
            </a:r>
            <a:r>
              <a:rPr sz="4214" dirty="0"/>
              <a:t>-</a:t>
            </a:r>
            <a:r>
              <a:rPr sz="4214" spc="-164" dirty="0"/>
              <a:t> </a:t>
            </a:r>
            <a:r>
              <a:rPr sz="4214" spc="-82" dirty="0"/>
              <a:t>PreOrder</a:t>
            </a:r>
            <a:r>
              <a:rPr sz="4214" spc="-167" dirty="0"/>
              <a:t> </a:t>
            </a:r>
            <a:r>
              <a:rPr sz="4214" spc="-591" dirty="0"/>
              <a:t>T</a:t>
            </a:r>
            <a:r>
              <a:rPr sz="4214" spc="-173" dirty="0"/>
              <a:t>raversal</a:t>
            </a:r>
            <a:endParaRPr sz="4214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97140" y="1215830"/>
            <a:ext cx="6502405" cy="420093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598474" y="1328950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N1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91660" y="224936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N2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27727" y="224936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N3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19747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N4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88383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N5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87611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N6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08232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N7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30808" y="4844695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N8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99446" y="4844695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N9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345653" y="1731824"/>
            <a:ext cx="2920715" cy="445520"/>
            <a:chOff x="2218376" y="2855906"/>
            <a:chExt cx="4816475" cy="734695"/>
          </a:xfrm>
        </p:grpSpPr>
        <p:sp>
          <p:nvSpPr>
            <p:cNvPr id="15" name="object 15"/>
            <p:cNvSpPr/>
            <p:nvPr/>
          </p:nvSpPr>
          <p:spPr>
            <a:xfrm>
              <a:off x="2228847" y="2866377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4549604" y="0"/>
                  </a:moveTo>
                  <a:lnTo>
                    <a:pt x="245687" y="0"/>
                  </a:lnTo>
                  <a:lnTo>
                    <a:pt x="196797" y="188"/>
                  </a:lnTo>
                  <a:lnTo>
                    <a:pt x="157369" y="1505"/>
                  </a:lnTo>
                  <a:lnTo>
                    <a:pt x="126052" y="5079"/>
                  </a:lnTo>
                  <a:lnTo>
                    <a:pt x="101494" y="12040"/>
                  </a:lnTo>
                  <a:lnTo>
                    <a:pt x="46851" y="46851"/>
                  </a:lnTo>
                  <a:lnTo>
                    <a:pt x="12039" y="101494"/>
                  </a:lnTo>
                  <a:lnTo>
                    <a:pt x="1504" y="157369"/>
                  </a:lnTo>
                  <a:lnTo>
                    <a:pt x="188" y="196797"/>
                  </a:lnTo>
                  <a:lnTo>
                    <a:pt x="0" y="245688"/>
                  </a:lnTo>
                  <a:lnTo>
                    <a:pt x="0" y="467510"/>
                  </a:lnTo>
                  <a:lnTo>
                    <a:pt x="188" y="516401"/>
                  </a:lnTo>
                  <a:lnTo>
                    <a:pt x="1504" y="555829"/>
                  </a:lnTo>
                  <a:lnTo>
                    <a:pt x="12039" y="611703"/>
                  </a:lnTo>
                  <a:lnTo>
                    <a:pt x="46851" y="666347"/>
                  </a:lnTo>
                  <a:lnTo>
                    <a:pt x="101494" y="701158"/>
                  </a:lnTo>
                  <a:lnTo>
                    <a:pt x="157369" y="711693"/>
                  </a:lnTo>
                  <a:lnTo>
                    <a:pt x="196797" y="713010"/>
                  </a:lnTo>
                  <a:lnTo>
                    <a:pt x="245687" y="713198"/>
                  </a:lnTo>
                  <a:lnTo>
                    <a:pt x="4549604" y="713198"/>
                  </a:lnTo>
                  <a:lnTo>
                    <a:pt x="4598495" y="713010"/>
                  </a:lnTo>
                  <a:lnTo>
                    <a:pt x="4637924" y="711693"/>
                  </a:lnTo>
                  <a:lnTo>
                    <a:pt x="4693799" y="701158"/>
                  </a:lnTo>
                  <a:lnTo>
                    <a:pt x="4748442" y="666347"/>
                  </a:lnTo>
                  <a:lnTo>
                    <a:pt x="4783253" y="611703"/>
                  </a:lnTo>
                  <a:lnTo>
                    <a:pt x="4793788" y="555829"/>
                  </a:lnTo>
                  <a:lnTo>
                    <a:pt x="4795105" y="516401"/>
                  </a:lnTo>
                  <a:lnTo>
                    <a:pt x="4795293" y="467510"/>
                  </a:lnTo>
                  <a:lnTo>
                    <a:pt x="4795293" y="245688"/>
                  </a:lnTo>
                  <a:lnTo>
                    <a:pt x="4795105" y="196797"/>
                  </a:lnTo>
                  <a:lnTo>
                    <a:pt x="4793788" y="157369"/>
                  </a:lnTo>
                  <a:lnTo>
                    <a:pt x="4783253" y="101494"/>
                  </a:lnTo>
                  <a:lnTo>
                    <a:pt x="4748442" y="46851"/>
                  </a:lnTo>
                  <a:lnTo>
                    <a:pt x="4693799" y="12040"/>
                  </a:lnTo>
                  <a:lnTo>
                    <a:pt x="4637924" y="1505"/>
                  </a:lnTo>
                  <a:lnTo>
                    <a:pt x="4598495" y="188"/>
                  </a:lnTo>
                  <a:lnTo>
                    <a:pt x="4549604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228847" y="2866377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245688" y="0"/>
                  </a:moveTo>
                  <a:lnTo>
                    <a:pt x="4549604" y="0"/>
                  </a:lnTo>
                  <a:lnTo>
                    <a:pt x="4598495" y="188"/>
                  </a:lnTo>
                  <a:lnTo>
                    <a:pt x="4637924" y="1504"/>
                  </a:lnTo>
                  <a:lnTo>
                    <a:pt x="4693799" y="12039"/>
                  </a:lnTo>
                  <a:lnTo>
                    <a:pt x="4748442" y="46851"/>
                  </a:lnTo>
                  <a:lnTo>
                    <a:pt x="4783253" y="101494"/>
                  </a:lnTo>
                  <a:lnTo>
                    <a:pt x="4793787" y="157369"/>
                  </a:lnTo>
                  <a:lnTo>
                    <a:pt x="4795104" y="196797"/>
                  </a:lnTo>
                  <a:lnTo>
                    <a:pt x="4795292" y="245688"/>
                  </a:lnTo>
                  <a:lnTo>
                    <a:pt x="4795292" y="467509"/>
                  </a:lnTo>
                  <a:lnTo>
                    <a:pt x="4795104" y="516400"/>
                  </a:lnTo>
                  <a:lnTo>
                    <a:pt x="4793787" y="555828"/>
                  </a:lnTo>
                  <a:lnTo>
                    <a:pt x="4783253" y="611703"/>
                  </a:lnTo>
                  <a:lnTo>
                    <a:pt x="4748442" y="666346"/>
                  </a:lnTo>
                  <a:lnTo>
                    <a:pt x="4693799" y="701158"/>
                  </a:lnTo>
                  <a:lnTo>
                    <a:pt x="4637924" y="711692"/>
                  </a:lnTo>
                  <a:lnTo>
                    <a:pt x="4598495" y="713009"/>
                  </a:lnTo>
                  <a:lnTo>
                    <a:pt x="4549604" y="713197"/>
                  </a:lnTo>
                  <a:lnTo>
                    <a:pt x="245688" y="713197"/>
                  </a:lnTo>
                  <a:lnTo>
                    <a:pt x="196797" y="713009"/>
                  </a:lnTo>
                  <a:lnTo>
                    <a:pt x="157369" y="711692"/>
                  </a:lnTo>
                  <a:lnTo>
                    <a:pt x="101494" y="701158"/>
                  </a:lnTo>
                  <a:lnTo>
                    <a:pt x="46851" y="666346"/>
                  </a:lnTo>
                  <a:lnTo>
                    <a:pt x="12039" y="611703"/>
                  </a:lnTo>
                  <a:lnTo>
                    <a:pt x="1504" y="555828"/>
                  </a:lnTo>
                  <a:lnTo>
                    <a:pt x="188" y="516400"/>
                  </a:lnTo>
                  <a:lnTo>
                    <a:pt x="0" y="467509"/>
                  </a:lnTo>
                  <a:lnTo>
                    <a:pt x="0" y="245688"/>
                  </a:lnTo>
                  <a:lnTo>
                    <a:pt x="188" y="196797"/>
                  </a:lnTo>
                  <a:lnTo>
                    <a:pt x="1504" y="157369"/>
                  </a:lnTo>
                  <a:lnTo>
                    <a:pt x="12039" y="101494"/>
                  </a:lnTo>
                  <a:lnTo>
                    <a:pt x="46851" y="46851"/>
                  </a:lnTo>
                  <a:lnTo>
                    <a:pt x="101494" y="12039"/>
                  </a:lnTo>
                  <a:lnTo>
                    <a:pt x="157369" y="1504"/>
                  </a:lnTo>
                  <a:lnTo>
                    <a:pt x="196797" y="188"/>
                  </a:lnTo>
                  <a:lnTo>
                    <a:pt x="245688" y="0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266418" y="1798299"/>
            <a:ext cx="1079336" cy="26906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1698" kern="0" dirty="0">
                <a:solidFill>
                  <a:sysClr val="windowText" lastClr="000000"/>
                </a:solidFill>
                <a:latin typeface="Arial"/>
                <a:cs typeface="Arial"/>
              </a:rPr>
              <a:t>Root </a:t>
            </a:r>
            <a:r>
              <a:rPr sz="1698" kern="0" spc="49" dirty="0">
                <a:solidFill>
                  <a:sysClr val="windowText" lastClr="000000"/>
                </a:solidFill>
                <a:latin typeface="Arial"/>
                <a:cs typeface="Arial"/>
              </a:rPr>
              <a:t>Node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342478" y="2853701"/>
            <a:ext cx="2927261" cy="451681"/>
            <a:chOff x="2213141" y="4705964"/>
            <a:chExt cx="4827270" cy="744855"/>
          </a:xfrm>
        </p:grpSpPr>
        <p:sp>
          <p:nvSpPr>
            <p:cNvPr id="19" name="object 19"/>
            <p:cNvSpPr/>
            <p:nvPr/>
          </p:nvSpPr>
          <p:spPr>
            <a:xfrm>
              <a:off x="2228847" y="4721671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4549604" y="0"/>
                  </a:moveTo>
                  <a:lnTo>
                    <a:pt x="245687" y="0"/>
                  </a:lnTo>
                  <a:lnTo>
                    <a:pt x="196797" y="188"/>
                  </a:lnTo>
                  <a:lnTo>
                    <a:pt x="157369" y="1505"/>
                  </a:lnTo>
                  <a:lnTo>
                    <a:pt x="126052" y="5079"/>
                  </a:lnTo>
                  <a:lnTo>
                    <a:pt x="101494" y="12040"/>
                  </a:lnTo>
                  <a:lnTo>
                    <a:pt x="46851" y="46851"/>
                  </a:lnTo>
                  <a:lnTo>
                    <a:pt x="12039" y="101494"/>
                  </a:lnTo>
                  <a:lnTo>
                    <a:pt x="1504" y="157369"/>
                  </a:lnTo>
                  <a:lnTo>
                    <a:pt x="188" y="196797"/>
                  </a:lnTo>
                  <a:lnTo>
                    <a:pt x="0" y="245688"/>
                  </a:lnTo>
                  <a:lnTo>
                    <a:pt x="0" y="467510"/>
                  </a:lnTo>
                  <a:lnTo>
                    <a:pt x="188" y="516401"/>
                  </a:lnTo>
                  <a:lnTo>
                    <a:pt x="1504" y="555829"/>
                  </a:lnTo>
                  <a:lnTo>
                    <a:pt x="12039" y="611703"/>
                  </a:lnTo>
                  <a:lnTo>
                    <a:pt x="46851" y="666347"/>
                  </a:lnTo>
                  <a:lnTo>
                    <a:pt x="101494" y="701158"/>
                  </a:lnTo>
                  <a:lnTo>
                    <a:pt x="157369" y="711693"/>
                  </a:lnTo>
                  <a:lnTo>
                    <a:pt x="196797" y="713010"/>
                  </a:lnTo>
                  <a:lnTo>
                    <a:pt x="245687" y="713198"/>
                  </a:lnTo>
                  <a:lnTo>
                    <a:pt x="4549604" y="713198"/>
                  </a:lnTo>
                  <a:lnTo>
                    <a:pt x="4598495" y="713010"/>
                  </a:lnTo>
                  <a:lnTo>
                    <a:pt x="4637924" y="711693"/>
                  </a:lnTo>
                  <a:lnTo>
                    <a:pt x="4693799" y="701158"/>
                  </a:lnTo>
                  <a:lnTo>
                    <a:pt x="4748442" y="666347"/>
                  </a:lnTo>
                  <a:lnTo>
                    <a:pt x="4783253" y="611703"/>
                  </a:lnTo>
                  <a:lnTo>
                    <a:pt x="4793788" y="555829"/>
                  </a:lnTo>
                  <a:lnTo>
                    <a:pt x="4795105" y="516401"/>
                  </a:lnTo>
                  <a:lnTo>
                    <a:pt x="4795293" y="467510"/>
                  </a:lnTo>
                  <a:lnTo>
                    <a:pt x="4795293" y="245688"/>
                  </a:lnTo>
                  <a:lnTo>
                    <a:pt x="4795105" y="196797"/>
                  </a:lnTo>
                  <a:lnTo>
                    <a:pt x="4793788" y="157369"/>
                  </a:lnTo>
                  <a:lnTo>
                    <a:pt x="4783253" y="101494"/>
                  </a:lnTo>
                  <a:lnTo>
                    <a:pt x="4748442" y="46851"/>
                  </a:lnTo>
                  <a:lnTo>
                    <a:pt x="4693799" y="12040"/>
                  </a:lnTo>
                  <a:lnTo>
                    <a:pt x="4637924" y="1505"/>
                  </a:lnTo>
                  <a:lnTo>
                    <a:pt x="4598495" y="188"/>
                  </a:lnTo>
                  <a:lnTo>
                    <a:pt x="4549604" y="0"/>
                  </a:lnTo>
                  <a:close/>
                </a:path>
              </a:pathLst>
            </a:custGeom>
            <a:solidFill>
              <a:srgbClr val="F8BA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2228847" y="4721671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245688" y="0"/>
                  </a:moveTo>
                  <a:lnTo>
                    <a:pt x="4549604" y="0"/>
                  </a:lnTo>
                  <a:lnTo>
                    <a:pt x="4598495" y="188"/>
                  </a:lnTo>
                  <a:lnTo>
                    <a:pt x="4637924" y="1504"/>
                  </a:lnTo>
                  <a:lnTo>
                    <a:pt x="4693799" y="12039"/>
                  </a:lnTo>
                  <a:lnTo>
                    <a:pt x="4748442" y="46851"/>
                  </a:lnTo>
                  <a:lnTo>
                    <a:pt x="4783253" y="101494"/>
                  </a:lnTo>
                  <a:lnTo>
                    <a:pt x="4793787" y="157369"/>
                  </a:lnTo>
                  <a:lnTo>
                    <a:pt x="4795104" y="196797"/>
                  </a:lnTo>
                  <a:lnTo>
                    <a:pt x="4795292" y="245688"/>
                  </a:lnTo>
                  <a:lnTo>
                    <a:pt x="4795292" y="467509"/>
                  </a:lnTo>
                  <a:lnTo>
                    <a:pt x="4795104" y="516400"/>
                  </a:lnTo>
                  <a:lnTo>
                    <a:pt x="4793787" y="555828"/>
                  </a:lnTo>
                  <a:lnTo>
                    <a:pt x="4783253" y="611703"/>
                  </a:lnTo>
                  <a:lnTo>
                    <a:pt x="4748442" y="666346"/>
                  </a:lnTo>
                  <a:lnTo>
                    <a:pt x="4693799" y="701158"/>
                  </a:lnTo>
                  <a:lnTo>
                    <a:pt x="4637924" y="711692"/>
                  </a:lnTo>
                  <a:lnTo>
                    <a:pt x="4598495" y="713009"/>
                  </a:lnTo>
                  <a:lnTo>
                    <a:pt x="4549604" y="713197"/>
                  </a:lnTo>
                  <a:lnTo>
                    <a:pt x="245688" y="713197"/>
                  </a:lnTo>
                  <a:lnTo>
                    <a:pt x="196797" y="713009"/>
                  </a:lnTo>
                  <a:lnTo>
                    <a:pt x="157369" y="711692"/>
                  </a:lnTo>
                  <a:lnTo>
                    <a:pt x="101494" y="701158"/>
                  </a:lnTo>
                  <a:lnTo>
                    <a:pt x="46851" y="666346"/>
                  </a:lnTo>
                  <a:lnTo>
                    <a:pt x="12039" y="611703"/>
                  </a:lnTo>
                  <a:lnTo>
                    <a:pt x="1504" y="555828"/>
                  </a:lnTo>
                  <a:lnTo>
                    <a:pt x="188" y="516400"/>
                  </a:lnTo>
                  <a:lnTo>
                    <a:pt x="0" y="467509"/>
                  </a:lnTo>
                  <a:lnTo>
                    <a:pt x="0" y="245688"/>
                  </a:lnTo>
                  <a:lnTo>
                    <a:pt x="188" y="196797"/>
                  </a:lnTo>
                  <a:lnTo>
                    <a:pt x="1504" y="157369"/>
                  </a:lnTo>
                  <a:lnTo>
                    <a:pt x="12039" y="101494"/>
                  </a:lnTo>
                  <a:lnTo>
                    <a:pt x="46851" y="46851"/>
                  </a:lnTo>
                  <a:lnTo>
                    <a:pt x="101494" y="12039"/>
                  </a:lnTo>
                  <a:lnTo>
                    <a:pt x="157369" y="1504"/>
                  </a:lnTo>
                  <a:lnTo>
                    <a:pt x="196797" y="188"/>
                  </a:lnTo>
                  <a:lnTo>
                    <a:pt x="245688" y="0"/>
                  </a:lnTo>
                  <a:close/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210650" y="2925440"/>
            <a:ext cx="1190620" cy="26906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1698" kern="0" dirty="0">
                <a:solidFill>
                  <a:sysClr val="windowText" lastClr="000000"/>
                </a:solidFill>
                <a:latin typeface="Arial"/>
                <a:cs typeface="Arial"/>
              </a:rPr>
              <a:t>Left</a:t>
            </a:r>
            <a:r>
              <a:rPr sz="1698" kern="0" spc="27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698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Subtree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342478" y="3978754"/>
            <a:ext cx="2927261" cy="451681"/>
            <a:chOff x="2213141" y="6561259"/>
            <a:chExt cx="4827270" cy="744855"/>
          </a:xfrm>
        </p:grpSpPr>
        <p:sp>
          <p:nvSpPr>
            <p:cNvPr id="23" name="object 23"/>
            <p:cNvSpPr/>
            <p:nvPr/>
          </p:nvSpPr>
          <p:spPr>
            <a:xfrm>
              <a:off x="2228847" y="6576965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40">
                  <a:moveTo>
                    <a:pt x="4549604" y="0"/>
                  </a:moveTo>
                  <a:lnTo>
                    <a:pt x="245687" y="0"/>
                  </a:lnTo>
                  <a:lnTo>
                    <a:pt x="196797" y="188"/>
                  </a:lnTo>
                  <a:lnTo>
                    <a:pt x="157369" y="1504"/>
                  </a:lnTo>
                  <a:lnTo>
                    <a:pt x="101494" y="12039"/>
                  </a:lnTo>
                  <a:lnTo>
                    <a:pt x="46851" y="46851"/>
                  </a:lnTo>
                  <a:lnTo>
                    <a:pt x="12039" y="101494"/>
                  </a:lnTo>
                  <a:lnTo>
                    <a:pt x="1504" y="157369"/>
                  </a:lnTo>
                  <a:lnTo>
                    <a:pt x="188" y="196797"/>
                  </a:lnTo>
                  <a:lnTo>
                    <a:pt x="0" y="245687"/>
                  </a:lnTo>
                  <a:lnTo>
                    <a:pt x="0" y="467510"/>
                  </a:lnTo>
                  <a:lnTo>
                    <a:pt x="188" y="516400"/>
                  </a:lnTo>
                  <a:lnTo>
                    <a:pt x="1504" y="555828"/>
                  </a:lnTo>
                  <a:lnTo>
                    <a:pt x="12039" y="611703"/>
                  </a:lnTo>
                  <a:lnTo>
                    <a:pt x="46851" y="666346"/>
                  </a:lnTo>
                  <a:lnTo>
                    <a:pt x="101494" y="701157"/>
                  </a:lnTo>
                  <a:lnTo>
                    <a:pt x="157369" y="711693"/>
                  </a:lnTo>
                  <a:lnTo>
                    <a:pt x="196797" y="713010"/>
                  </a:lnTo>
                  <a:lnTo>
                    <a:pt x="245687" y="713198"/>
                  </a:lnTo>
                  <a:lnTo>
                    <a:pt x="4549604" y="713198"/>
                  </a:lnTo>
                  <a:lnTo>
                    <a:pt x="4598495" y="713010"/>
                  </a:lnTo>
                  <a:lnTo>
                    <a:pt x="4637924" y="711693"/>
                  </a:lnTo>
                  <a:lnTo>
                    <a:pt x="4693799" y="701157"/>
                  </a:lnTo>
                  <a:lnTo>
                    <a:pt x="4748442" y="666346"/>
                  </a:lnTo>
                  <a:lnTo>
                    <a:pt x="4783253" y="611703"/>
                  </a:lnTo>
                  <a:lnTo>
                    <a:pt x="4793788" y="555828"/>
                  </a:lnTo>
                  <a:lnTo>
                    <a:pt x="4795105" y="516400"/>
                  </a:lnTo>
                  <a:lnTo>
                    <a:pt x="4795293" y="467510"/>
                  </a:lnTo>
                  <a:lnTo>
                    <a:pt x="4795293" y="245687"/>
                  </a:lnTo>
                  <a:lnTo>
                    <a:pt x="4795105" y="196797"/>
                  </a:lnTo>
                  <a:lnTo>
                    <a:pt x="4793788" y="157369"/>
                  </a:lnTo>
                  <a:lnTo>
                    <a:pt x="4783253" y="101494"/>
                  </a:lnTo>
                  <a:lnTo>
                    <a:pt x="4748442" y="46851"/>
                  </a:lnTo>
                  <a:lnTo>
                    <a:pt x="4693799" y="12039"/>
                  </a:lnTo>
                  <a:lnTo>
                    <a:pt x="4637924" y="1504"/>
                  </a:lnTo>
                  <a:lnTo>
                    <a:pt x="4598495" y="188"/>
                  </a:lnTo>
                  <a:lnTo>
                    <a:pt x="4549604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2228847" y="6576965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40">
                  <a:moveTo>
                    <a:pt x="245688" y="0"/>
                  </a:moveTo>
                  <a:lnTo>
                    <a:pt x="4549604" y="0"/>
                  </a:lnTo>
                  <a:lnTo>
                    <a:pt x="4598495" y="188"/>
                  </a:lnTo>
                  <a:lnTo>
                    <a:pt x="4637924" y="1504"/>
                  </a:lnTo>
                  <a:lnTo>
                    <a:pt x="4693799" y="12039"/>
                  </a:lnTo>
                  <a:lnTo>
                    <a:pt x="4748442" y="46851"/>
                  </a:lnTo>
                  <a:lnTo>
                    <a:pt x="4783253" y="101494"/>
                  </a:lnTo>
                  <a:lnTo>
                    <a:pt x="4793787" y="157369"/>
                  </a:lnTo>
                  <a:lnTo>
                    <a:pt x="4795104" y="196797"/>
                  </a:lnTo>
                  <a:lnTo>
                    <a:pt x="4795292" y="245688"/>
                  </a:lnTo>
                  <a:lnTo>
                    <a:pt x="4795292" y="467509"/>
                  </a:lnTo>
                  <a:lnTo>
                    <a:pt x="4795104" y="516400"/>
                  </a:lnTo>
                  <a:lnTo>
                    <a:pt x="4793787" y="555828"/>
                  </a:lnTo>
                  <a:lnTo>
                    <a:pt x="4783253" y="611703"/>
                  </a:lnTo>
                  <a:lnTo>
                    <a:pt x="4748442" y="666346"/>
                  </a:lnTo>
                  <a:lnTo>
                    <a:pt x="4693799" y="701158"/>
                  </a:lnTo>
                  <a:lnTo>
                    <a:pt x="4637924" y="711692"/>
                  </a:lnTo>
                  <a:lnTo>
                    <a:pt x="4598495" y="713009"/>
                  </a:lnTo>
                  <a:lnTo>
                    <a:pt x="4549604" y="713197"/>
                  </a:lnTo>
                  <a:lnTo>
                    <a:pt x="245688" y="713197"/>
                  </a:lnTo>
                  <a:lnTo>
                    <a:pt x="196797" y="713009"/>
                  </a:lnTo>
                  <a:lnTo>
                    <a:pt x="157369" y="711692"/>
                  </a:lnTo>
                  <a:lnTo>
                    <a:pt x="101494" y="701158"/>
                  </a:lnTo>
                  <a:lnTo>
                    <a:pt x="46851" y="666346"/>
                  </a:lnTo>
                  <a:lnTo>
                    <a:pt x="12039" y="611703"/>
                  </a:lnTo>
                  <a:lnTo>
                    <a:pt x="1504" y="555828"/>
                  </a:lnTo>
                  <a:lnTo>
                    <a:pt x="188" y="516400"/>
                  </a:lnTo>
                  <a:lnTo>
                    <a:pt x="0" y="467509"/>
                  </a:lnTo>
                  <a:lnTo>
                    <a:pt x="0" y="245688"/>
                  </a:lnTo>
                  <a:lnTo>
                    <a:pt x="188" y="196797"/>
                  </a:lnTo>
                  <a:lnTo>
                    <a:pt x="1504" y="157369"/>
                  </a:lnTo>
                  <a:lnTo>
                    <a:pt x="12039" y="101494"/>
                  </a:lnTo>
                  <a:lnTo>
                    <a:pt x="46851" y="46851"/>
                  </a:lnTo>
                  <a:lnTo>
                    <a:pt x="101494" y="12039"/>
                  </a:lnTo>
                  <a:lnTo>
                    <a:pt x="157369" y="1504"/>
                  </a:lnTo>
                  <a:lnTo>
                    <a:pt x="196797" y="188"/>
                  </a:lnTo>
                  <a:lnTo>
                    <a:pt x="245688" y="0"/>
                  </a:lnTo>
                  <a:close/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140704" y="4050492"/>
            <a:ext cx="1330398" cy="26906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1698" kern="0" dirty="0">
                <a:solidFill>
                  <a:sysClr val="windowText" lastClr="000000"/>
                </a:solidFill>
                <a:latin typeface="Arial"/>
                <a:cs typeface="Arial"/>
              </a:rPr>
              <a:t>Right </a:t>
            </a:r>
            <a:r>
              <a:rPr sz="1698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Subtree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672597" y="2253447"/>
            <a:ext cx="266850" cy="527153"/>
            <a:chOff x="4406605" y="3716100"/>
            <a:chExt cx="440055" cy="869315"/>
          </a:xfrm>
        </p:grpSpPr>
        <p:sp>
          <p:nvSpPr>
            <p:cNvPr id="27" name="object 27"/>
            <p:cNvSpPr/>
            <p:nvPr/>
          </p:nvSpPr>
          <p:spPr>
            <a:xfrm>
              <a:off x="4626493" y="3716100"/>
              <a:ext cx="0" cy="487045"/>
            </a:xfrm>
            <a:custGeom>
              <a:avLst/>
              <a:gdLst/>
              <a:ahLst/>
              <a:cxnLst/>
              <a:rect l="l" t="t" r="r" b="b"/>
              <a:pathLst>
                <a:path h="487045">
                  <a:moveTo>
                    <a:pt x="0" y="0"/>
                  </a:moveTo>
                  <a:lnTo>
                    <a:pt x="0" y="429268"/>
                  </a:lnTo>
                  <a:lnTo>
                    <a:pt x="0" y="486857"/>
                  </a:lnTo>
                </a:path>
              </a:pathLst>
            </a:custGeom>
            <a:ln w="115179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4406605" y="4145368"/>
              <a:ext cx="440055" cy="440055"/>
            </a:xfrm>
            <a:custGeom>
              <a:avLst/>
              <a:gdLst/>
              <a:ahLst/>
              <a:cxnLst/>
              <a:rect l="l" t="t" r="r" b="b"/>
              <a:pathLst>
                <a:path w="440054" h="440054">
                  <a:moveTo>
                    <a:pt x="439777" y="0"/>
                  </a:moveTo>
                  <a:lnTo>
                    <a:pt x="0" y="0"/>
                  </a:lnTo>
                  <a:lnTo>
                    <a:pt x="219888" y="439777"/>
                  </a:lnTo>
                  <a:lnTo>
                    <a:pt x="439777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2672597" y="3378499"/>
            <a:ext cx="266850" cy="527153"/>
            <a:chOff x="4406605" y="5571394"/>
            <a:chExt cx="440055" cy="869315"/>
          </a:xfrm>
        </p:grpSpPr>
        <p:sp>
          <p:nvSpPr>
            <p:cNvPr id="30" name="object 30"/>
            <p:cNvSpPr/>
            <p:nvPr/>
          </p:nvSpPr>
          <p:spPr>
            <a:xfrm>
              <a:off x="4626493" y="5571394"/>
              <a:ext cx="0" cy="487045"/>
            </a:xfrm>
            <a:custGeom>
              <a:avLst/>
              <a:gdLst/>
              <a:ahLst/>
              <a:cxnLst/>
              <a:rect l="l" t="t" r="r" b="b"/>
              <a:pathLst>
                <a:path h="487045">
                  <a:moveTo>
                    <a:pt x="0" y="0"/>
                  </a:moveTo>
                  <a:lnTo>
                    <a:pt x="0" y="429268"/>
                  </a:lnTo>
                  <a:lnTo>
                    <a:pt x="0" y="486857"/>
                  </a:lnTo>
                </a:path>
              </a:pathLst>
            </a:custGeom>
            <a:ln w="115179">
              <a:solidFill>
                <a:srgbClr val="F8BA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4406605" y="6000662"/>
              <a:ext cx="440055" cy="440055"/>
            </a:xfrm>
            <a:custGeom>
              <a:avLst/>
              <a:gdLst/>
              <a:ahLst/>
              <a:cxnLst/>
              <a:rect l="l" t="t" r="r" b="b"/>
              <a:pathLst>
                <a:path w="440054" h="440054">
                  <a:moveTo>
                    <a:pt x="439777" y="0"/>
                  </a:moveTo>
                  <a:lnTo>
                    <a:pt x="0" y="0"/>
                  </a:lnTo>
                  <a:lnTo>
                    <a:pt x="219888" y="439777"/>
                  </a:lnTo>
                  <a:lnTo>
                    <a:pt x="439777" y="0"/>
                  </a:lnTo>
                  <a:close/>
                </a:path>
              </a:pathLst>
            </a:custGeom>
            <a:solidFill>
              <a:srgbClr val="F8BA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90586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1375387"/>
          </a:xfrm>
          <a:prstGeom prst="rect">
            <a:avLst/>
          </a:prstGeom>
        </p:spPr>
        <p:txBody>
          <a:bodyPr vert="horz" wrap="square" lIns="0" tIns="31379" rIns="0" bIns="0" rtlCol="0">
            <a:spAutoFit/>
          </a:bodyPr>
          <a:lstStyle/>
          <a:p>
            <a:pPr marL="515601">
              <a:spcBef>
                <a:spcPts val="61"/>
              </a:spcBef>
            </a:pPr>
            <a:r>
              <a:rPr sz="4366" spc="-136" dirty="0"/>
              <a:t>Binary</a:t>
            </a:r>
            <a:r>
              <a:rPr sz="4366" spc="-176" dirty="0"/>
              <a:t> </a:t>
            </a:r>
            <a:r>
              <a:rPr sz="4366" spc="-564" dirty="0"/>
              <a:t>T</a:t>
            </a:r>
            <a:r>
              <a:rPr sz="4366" spc="-209" dirty="0"/>
              <a:t>r</a:t>
            </a:r>
            <a:r>
              <a:rPr sz="4366" spc="-127" dirty="0"/>
              <a:t>e</a:t>
            </a:r>
            <a:r>
              <a:rPr sz="4366" spc="-39" dirty="0"/>
              <a:t>e</a:t>
            </a:r>
            <a:r>
              <a:rPr sz="4366" spc="-176" dirty="0"/>
              <a:t> </a:t>
            </a:r>
            <a:r>
              <a:rPr sz="4366" spc="-191" dirty="0"/>
              <a:t>(Array)</a:t>
            </a:r>
            <a:r>
              <a:rPr sz="4366" spc="-176" dirty="0"/>
              <a:t> </a:t>
            </a:r>
            <a:r>
              <a:rPr sz="4366" dirty="0"/>
              <a:t>-</a:t>
            </a:r>
            <a:r>
              <a:rPr sz="4366" spc="-227" dirty="0"/>
              <a:t> </a:t>
            </a:r>
            <a:r>
              <a:rPr sz="4366" spc="-27" dirty="0"/>
              <a:t>InOrder</a:t>
            </a:r>
            <a:r>
              <a:rPr sz="4366" spc="-188" dirty="0"/>
              <a:t> </a:t>
            </a:r>
            <a:r>
              <a:rPr sz="4366" spc="-625" dirty="0"/>
              <a:t>T</a:t>
            </a:r>
            <a:r>
              <a:rPr sz="4366" spc="-194" dirty="0"/>
              <a:t>raversal</a:t>
            </a:r>
            <a:endParaRPr sz="4366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1419" y="1215830"/>
            <a:ext cx="6398126" cy="400255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598474" y="1328950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N1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91660" y="224936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N2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27727" y="224936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N3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19747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N4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88383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N5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87611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N6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08232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N7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30808" y="4844695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N8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99446" y="4844695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N9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342478" y="1728650"/>
            <a:ext cx="2927261" cy="451681"/>
            <a:chOff x="2213141" y="2850671"/>
            <a:chExt cx="4827270" cy="744855"/>
          </a:xfrm>
        </p:grpSpPr>
        <p:sp>
          <p:nvSpPr>
            <p:cNvPr id="15" name="object 15"/>
            <p:cNvSpPr/>
            <p:nvPr/>
          </p:nvSpPr>
          <p:spPr>
            <a:xfrm>
              <a:off x="2228847" y="2866377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4549604" y="0"/>
                  </a:moveTo>
                  <a:lnTo>
                    <a:pt x="245687" y="0"/>
                  </a:lnTo>
                  <a:lnTo>
                    <a:pt x="196797" y="188"/>
                  </a:lnTo>
                  <a:lnTo>
                    <a:pt x="157369" y="1505"/>
                  </a:lnTo>
                  <a:lnTo>
                    <a:pt x="126052" y="5079"/>
                  </a:lnTo>
                  <a:lnTo>
                    <a:pt x="101494" y="12040"/>
                  </a:lnTo>
                  <a:lnTo>
                    <a:pt x="46851" y="46851"/>
                  </a:lnTo>
                  <a:lnTo>
                    <a:pt x="12039" y="101494"/>
                  </a:lnTo>
                  <a:lnTo>
                    <a:pt x="1504" y="157369"/>
                  </a:lnTo>
                  <a:lnTo>
                    <a:pt x="188" y="196797"/>
                  </a:lnTo>
                  <a:lnTo>
                    <a:pt x="0" y="245688"/>
                  </a:lnTo>
                  <a:lnTo>
                    <a:pt x="0" y="467510"/>
                  </a:lnTo>
                  <a:lnTo>
                    <a:pt x="188" y="516401"/>
                  </a:lnTo>
                  <a:lnTo>
                    <a:pt x="1504" y="555829"/>
                  </a:lnTo>
                  <a:lnTo>
                    <a:pt x="12039" y="611703"/>
                  </a:lnTo>
                  <a:lnTo>
                    <a:pt x="46851" y="666347"/>
                  </a:lnTo>
                  <a:lnTo>
                    <a:pt x="101494" y="701158"/>
                  </a:lnTo>
                  <a:lnTo>
                    <a:pt x="157369" y="711693"/>
                  </a:lnTo>
                  <a:lnTo>
                    <a:pt x="196797" y="713010"/>
                  </a:lnTo>
                  <a:lnTo>
                    <a:pt x="245687" y="713198"/>
                  </a:lnTo>
                  <a:lnTo>
                    <a:pt x="4549604" y="713198"/>
                  </a:lnTo>
                  <a:lnTo>
                    <a:pt x="4598495" y="713010"/>
                  </a:lnTo>
                  <a:lnTo>
                    <a:pt x="4637924" y="711693"/>
                  </a:lnTo>
                  <a:lnTo>
                    <a:pt x="4693799" y="701158"/>
                  </a:lnTo>
                  <a:lnTo>
                    <a:pt x="4748442" y="666347"/>
                  </a:lnTo>
                  <a:lnTo>
                    <a:pt x="4783253" y="611703"/>
                  </a:lnTo>
                  <a:lnTo>
                    <a:pt x="4793788" y="555829"/>
                  </a:lnTo>
                  <a:lnTo>
                    <a:pt x="4795105" y="516401"/>
                  </a:lnTo>
                  <a:lnTo>
                    <a:pt x="4795293" y="467510"/>
                  </a:lnTo>
                  <a:lnTo>
                    <a:pt x="4795293" y="245688"/>
                  </a:lnTo>
                  <a:lnTo>
                    <a:pt x="4795105" y="196797"/>
                  </a:lnTo>
                  <a:lnTo>
                    <a:pt x="4793788" y="157369"/>
                  </a:lnTo>
                  <a:lnTo>
                    <a:pt x="4783253" y="101494"/>
                  </a:lnTo>
                  <a:lnTo>
                    <a:pt x="4748442" y="46851"/>
                  </a:lnTo>
                  <a:lnTo>
                    <a:pt x="4693799" y="12040"/>
                  </a:lnTo>
                  <a:lnTo>
                    <a:pt x="4637924" y="1505"/>
                  </a:lnTo>
                  <a:lnTo>
                    <a:pt x="4598495" y="188"/>
                  </a:lnTo>
                  <a:lnTo>
                    <a:pt x="4549604" y="0"/>
                  </a:lnTo>
                  <a:close/>
                </a:path>
              </a:pathLst>
            </a:custGeom>
            <a:solidFill>
              <a:srgbClr val="F8BA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228847" y="2866377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245688" y="0"/>
                  </a:moveTo>
                  <a:lnTo>
                    <a:pt x="4549604" y="0"/>
                  </a:lnTo>
                  <a:lnTo>
                    <a:pt x="4598495" y="188"/>
                  </a:lnTo>
                  <a:lnTo>
                    <a:pt x="4637924" y="1504"/>
                  </a:lnTo>
                  <a:lnTo>
                    <a:pt x="4693799" y="12039"/>
                  </a:lnTo>
                  <a:lnTo>
                    <a:pt x="4748442" y="46851"/>
                  </a:lnTo>
                  <a:lnTo>
                    <a:pt x="4783253" y="101494"/>
                  </a:lnTo>
                  <a:lnTo>
                    <a:pt x="4793787" y="157369"/>
                  </a:lnTo>
                  <a:lnTo>
                    <a:pt x="4795104" y="196797"/>
                  </a:lnTo>
                  <a:lnTo>
                    <a:pt x="4795292" y="245688"/>
                  </a:lnTo>
                  <a:lnTo>
                    <a:pt x="4795292" y="467509"/>
                  </a:lnTo>
                  <a:lnTo>
                    <a:pt x="4795104" y="516400"/>
                  </a:lnTo>
                  <a:lnTo>
                    <a:pt x="4793787" y="555828"/>
                  </a:lnTo>
                  <a:lnTo>
                    <a:pt x="4783253" y="611703"/>
                  </a:lnTo>
                  <a:lnTo>
                    <a:pt x="4748442" y="666346"/>
                  </a:lnTo>
                  <a:lnTo>
                    <a:pt x="4693799" y="701158"/>
                  </a:lnTo>
                  <a:lnTo>
                    <a:pt x="4637924" y="711692"/>
                  </a:lnTo>
                  <a:lnTo>
                    <a:pt x="4598495" y="713009"/>
                  </a:lnTo>
                  <a:lnTo>
                    <a:pt x="4549604" y="713197"/>
                  </a:lnTo>
                  <a:lnTo>
                    <a:pt x="245688" y="713197"/>
                  </a:lnTo>
                  <a:lnTo>
                    <a:pt x="196797" y="713009"/>
                  </a:lnTo>
                  <a:lnTo>
                    <a:pt x="157369" y="711692"/>
                  </a:lnTo>
                  <a:lnTo>
                    <a:pt x="101494" y="701158"/>
                  </a:lnTo>
                  <a:lnTo>
                    <a:pt x="46851" y="666346"/>
                  </a:lnTo>
                  <a:lnTo>
                    <a:pt x="12039" y="611703"/>
                  </a:lnTo>
                  <a:lnTo>
                    <a:pt x="1504" y="555828"/>
                  </a:lnTo>
                  <a:lnTo>
                    <a:pt x="188" y="516400"/>
                  </a:lnTo>
                  <a:lnTo>
                    <a:pt x="0" y="467509"/>
                  </a:lnTo>
                  <a:lnTo>
                    <a:pt x="0" y="245688"/>
                  </a:lnTo>
                  <a:lnTo>
                    <a:pt x="188" y="196797"/>
                  </a:lnTo>
                  <a:lnTo>
                    <a:pt x="1504" y="157369"/>
                  </a:lnTo>
                  <a:lnTo>
                    <a:pt x="12039" y="101494"/>
                  </a:lnTo>
                  <a:lnTo>
                    <a:pt x="46851" y="46851"/>
                  </a:lnTo>
                  <a:lnTo>
                    <a:pt x="101494" y="12039"/>
                  </a:lnTo>
                  <a:lnTo>
                    <a:pt x="157369" y="1504"/>
                  </a:lnTo>
                  <a:lnTo>
                    <a:pt x="196797" y="188"/>
                  </a:lnTo>
                  <a:lnTo>
                    <a:pt x="245688" y="0"/>
                  </a:lnTo>
                  <a:close/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210650" y="1800388"/>
            <a:ext cx="1190620" cy="26906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1698" kern="0" dirty="0">
                <a:solidFill>
                  <a:sysClr val="windowText" lastClr="000000"/>
                </a:solidFill>
                <a:latin typeface="Arial"/>
                <a:cs typeface="Arial"/>
              </a:rPr>
              <a:t>Left</a:t>
            </a:r>
            <a:r>
              <a:rPr sz="1698" kern="0" spc="27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698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Subtree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345653" y="2856876"/>
            <a:ext cx="2920715" cy="445520"/>
            <a:chOff x="2218376" y="4711200"/>
            <a:chExt cx="4816475" cy="734695"/>
          </a:xfrm>
        </p:grpSpPr>
        <p:sp>
          <p:nvSpPr>
            <p:cNvPr id="19" name="object 19"/>
            <p:cNvSpPr/>
            <p:nvPr/>
          </p:nvSpPr>
          <p:spPr>
            <a:xfrm>
              <a:off x="2228847" y="4721670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4549604" y="0"/>
                  </a:moveTo>
                  <a:lnTo>
                    <a:pt x="245687" y="0"/>
                  </a:lnTo>
                  <a:lnTo>
                    <a:pt x="196797" y="188"/>
                  </a:lnTo>
                  <a:lnTo>
                    <a:pt x="157369" y="1505"/>
                  </a:lnTo>
                  <a:lnTo>
                    <a:pt x="126052" y="5079"/>
                  </a:lnTo>
                  <a:lnTo>
                    <a:pt x="101494" y="12040"/>
                  </a:lnTo>
                  <a:lnTo>
                    <a:pt x="46851" y="46851"/>
                  </a:lnTo>
                  <a:lnTo>
                    <a:pt x="12039" y="101494"/>
                  </a:lnTo>
                  <a:lnTo>
                    <a:pt x="1504" y="157369"/>
                  </a:lnTo>
                  <a:lnTo>
                    <a:pt x="188" y="196797"/>
                  </a:lnTo>
                  <a:lnTo>
                    <a:pt x="0" y="245688"/>
                  </a:lnTo>
                  <a:lnTo>
                    <a:pt x="0" y="467510"/>
                  </a:lnTo>
                  <a:lnTo>
                    <a:pt x="188" y="516401"/>
                  </a:lnTo>
                  <a:lnTo>
                    <a:pt x="1504" y="555829"/>
                  </a:lnTo>
                  <a:lnTo>
                    <a:pt x="12039" y="611703"/>
                  </a:lnTo>
                  <a:lnTo>
                    <a:pt x="46851" y="666347"/>
                  </a:lnTo>
                  <a:lnTo>
                    <a:pt x="101494" y="701158"/>
                  </a:lnTo>
                  <a:lnTo>
                    <a:pt x="157369" y="711693"/>
                  </a:lnTo>
                  <a:lnTo>
                    <a:pt x="196797" y="713010"/>
                  </a:lnTo>
                  <a:lnTo>
                    <a:pt x="245687" y="713198"/>
                  </a:lnTo>
                  <a:lnTo>
                    <a:pt x="4549604" y="713198"/>
                  </a:lnTo>
                  <a:lnTo>
                    <a:pt x="4598495" y="713010"/>
                  </a:lnTo>
                  <a:lnTo>
                    <a:pt x="4637924" y="711693"/>
                  </a:lnTo>
                  <a:lnTo>
                    <a:pt x="4693799" y="701158"/>
                  </a:lnTo>
                  <a:lnTo>
                    <a:pt x="4748442" y="666347"/>
                  </a:lnTo>
                  <a:lnTo>
                    <a:pt x="4783253" y="611703"/>
                  </a:lnTo>
                  <a:lnTo>
                    <a:pt x="4793788" y="555829"/>
                  </a:lnTo>
                  <a:lnTo>
                    <a:pt x="4795105" y="516401"/>
                  </a:lnTo>
                  <a:lnTo>
                    <a:pt x="4795293" y="467510"/>
                  </a:lnTo>
                  <a:lnTo>
                    <a:pt x="4795293" y="245688"/>
                  </a:lnTo>
                  <a:lnTo>
                    <a:pt x="4795105" y="196797"/>
                  </a:lnTo>
                  <a:lnTo>
                    <a:pt x="4793788" y="157369"/>
                  </a:lnTo>
                  <a:lnTo>
                    <a:pt x="4783253" y="101494"/>
                  </a:lnTo>
                  <a:lnTo>
                    <a:pt x="4748442" y="46851"/>
                  </a:lnTo>
                  <a:lnTo>
                    <a:pt x="4693799" y="12040"/>
                  </a:lnTo>
                  <a:lnTo>
                    <a:pt x="4637924" y="1505"/>
                  </a:lnTo>
                  <a:lnTo>
                    <a:pt x="4598495" y="188"/>
                  </a:lnTo>
                  <a:lnTo>
                    <a:pt x="4549604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2228847" y="4721670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245688" y="0"/>
                  </a:moveTo>
                  <a:lnTo>
                    <a:pt x="4549604" y="0"/>
                  </a:lnTo>
                  <a:lnTo>
                    <a:pt x="4598495" y="188"/>
                  </a:lnTo>
                  <a:lnTo>
                    <a:pt x="4637924" y="1504"/>
                  </a:lnTo>
                  <a:lnTo>
                    <a:pt x="4693799" y="12039"/>
                  </a:lnTo>
                  <a:lnTo>
                    <a:pt x="4748442" y="46851"/>
                  </a:lnTo>
                  <a:lnTo>
                    <a:pt x="4783253" y="101494"/>
                  </a:lnTo>
                  <a:lnTo>
                    <a:pt x="4793787" y="157369"/>
                  </a:lnTo>
                  <a:lnTo>
                    <a:pt x="4795104" y="196797"/>
                  </a:lnTo>
                  <a:lnTo>
                    <a:pt x="4795292" y="245688"/>
                  </a:lnTo>
                  <a:lnTo>
                    <a:pt x="4795292" y="467509"/>
                  </a:lnTo>
                  <a:lnTo>
                    <a:pt x="4795104" y="516400"/>
                  </a:lnTo>
                  <a:lnTo>
                    <a:pt x="4793787" y="555828"/>
                  </a:lnTo>
                  <a:lnTo>
                    <a:pt x="4783253" y="611703"/>
                  </a:lnTo>
                  <a:lnTo>
                    <a:pt x="4748442" y="666346"/>
                  </a:lnTo>
                  <a:lnTo>
                    <a:pt x="4693799" y="701158"/>
                  </a:lnTo>
                  <a:lnTo>
                    <a:pt x="4637924" y="711692"/>
                  </a:lnTo>
                  <a:lnTo>
                    <a:pt x="4598495" y="713009"/>
                  </a:lnTo>
                  <a:lnTo>
                    <a:pt x="4549604" y="713197"/>
                  </a:lnTo>
                  <a:lnTo>
                    <a:pt x="245688" y="713197"/>
                  </a:lnTo>
                  <a:lnTo>
                    <a:pt x="196797" y="713009"/>
                  </a:lnTo>
                  <a:lnTo>
                    <a:pt x="157369" y="711692"/>
                  </a:lnTo>
                  <a:lnTo>
                    <a:pt x="101494" y="701158"/>
                  </a:lnTo>
                  <a:lnTo>
                    <a:pt x="46851" y="666346"/>
                  </a:lnTo>
                  <a:lnTo>
                    <a:pt x="12039" y="611703"/>
                  </a:lnTo>
                  <a:lnTo>
                    <a:pt x="1504" y="555828"/>
                  </a:lnTo>
                  <a:lnTo>
                    <a:pt x="188" y="516400"/>
                  </a:lnTo>
                  <a:lnTo>
                    <a:pt x="0" y="467509"/>
                  </a:lnTo>
                  <a:lnTo>
                    <a:pt x="0" y="245688"/>
                  </a:lnTo>
                  <a:lnTo>
                    <a:pt x="188" y="196797"/>
                  </a:lnTo>
                  <a:lnTo>
                    <a:pt x="1504" y="157369"/>
                  </a:lnTo>
                  <a:lnTo>
                    <a:pt x="12039" y="101494"/>
                  </a:lnTo>
                  <a:lnTo>
                    <a:pt x="46851" y="46851"/>
                  </a:lnTo>
                  <a:lnTo>
                    <a:pt x="101494" y="12039"/>
                  </a:lnTo>
                  <a:lnTo>
                    <a:pt x="157369" y="1504"/>
                  </a:lnTo>
                  <a:lnTo>
                    <a:pt x="196797" y="188"/>
                  </a:lnTo>
                  <a:lnTo>
                    <a:pt x="245688" y="0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266418" y="2923351"/>
            <a:ext cx="1079336" cy="26906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1698" kern="0" dirty="0">
                <a:solidFill>
                  <a:sysClr val="windowText" lastClr="000000"/>
                </a:solidFill>
                <a:latin typeface="Arial"/>
                <a:cs typeface="Arial"/>
              </a:rPr>
              <a:t>Root </a:t>
            </a:r>
            <a:r>
              <a:rPr sz="1698" kern="0" spc="49" dirty="0">
                <a:solidFill>
                  <a:sysClr val="windowText" lastClr="000000"/>
                </a:solidFill>
                <a:latin typeface="Arial"/>
                <a:cs typeface="Arial"/>
              </a:rPr>
              <a:t>Node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342478" y="3978754"/>
            <a:ext cx="2927261" cy="451681"/>
            <a:chOff x="2213141" y="6561259"/>
            <a:chExt cx="4827270" cy="744855"/>
          </a:xfrm>
        </p:grpSpPr>
        <p:sp>
          <p:nvSpPr>
            <p:cNvPr id="23" name="object 23"/>
            <p:cNvSpPr/>
            <p:nvPr/>
          </p:nvSpPr>
          <p:spPr>
            <a:xfrm>
              <a:off x="2228847" y="6576965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40">
                  <a:moveTo>
                    <a:pt x="4549604" y="0"/>
                  </a:moveTo>
                  <a:lnTo>
                    <a:pt x="245687" y="0"/>
                  </a:lnTo>
                  <a:lnTo>
                    <a:pt x="196797" y="188"/>
                  </a:lnTo>
                  <a:lnTo>
                    <a:pt x="157369" y="1504"/>
                  </a:lnTo>
                  <a:lnTo>
                    <a:pt x="101494" y="12039"/>
                  </a:lnTo>
                  <a:lnTo>
                    <a:pt x="46851" y="46851"/>
                  </a:lnTo>
                  <a:lnTo>
                    <a:pt x="12039" y="101494"/>
                  </a:lnTo>
                  <a:lnTo>
                    <a:pt x="1504" y="157369"/>
                  </a:lnTo>
                  <a:lnTo>
                    <a:pt x="188" y="196797"/>
                  </a:lnTo>
                  <a:lnTo>
                    <a:pt x="0" y="245687"/>
                  </a:lnTo>
                  <a:lnTo>
                    <a:pt x="0" y="467510"/>
                  </a:lnTo>
                  <a:lnTo>
                    <a:pt x="188" y="516400"/>
                  </a:lnTo>
                  <a:lnTo>
                    <a:pt x="1504" y="555828"/>
                  </a:lnTo>
                  <a:lnTo>
                    <a:pt x="12039" y="611703"/>
                  </a:lnTo>
                  <a:lnTo>
                    <a:pt x="46851" y="666346"/>
                  </a:lnTo>
                  <a:lnTo>
                    <a:pt x="101494" y="701157"/>
                  </a:lnTo>
                  <a:lnTo>
                    <a:pt x="157369" y="711693"/>
                  </a:lnTo>
                  <a:lnTo>
                    <a:pt x="196797" y="713010"/>
                  </a:lnTo>
                  <a:lnTo>
                    <a:pt x="245687" y="713198"/>
                  </a:lnTo>
                  <a:lnTo>
                    <a:pt x="4549604" y="713198"/>
                  </a:lnTo>
                  <a:lnTo>
                    <a:pt x="4598495" y="713010"/>
                  </a:lnTo>
                  <a:lnTo>
                    <a:pt x="4637924" y="711693"/>
                  </a:lnTo>
                  <a:lnTo>
                    <a:pt x="4693799" y="701157"/>
                  </a:lnTo>
                  <a:lnTo>
                    <a:pt x="4748442" y="666346"/>
                  </a:lnTo>
                  <a:lnTo>
                    <a:pt x="4783253" y="611703"/>
                  </a:lnTo>
                  <a:lnTo>
                    <a:pt x="4793788" y="555828"/>
                  </a:lnTo>
                  <a:lnTo>
                    <a:pt x="4795105" y="516400"/>
                  </a:lnTo>
                  <a:lnTo>
                    <a:pt x="4795293" y="467510"/>
                  </a:lnTo>
                  <a:lnTo>
                    <a:pt x="4795293" y="245687"/>
                  </a:lnTo>
                  <a:lnTo>
                    <a:pt x="4795105" y="196797"/>
                  </a:lnTo>
                  <a:lnTo>
                    <a:pt x="4793788" y="157369"/>
                  </a:lnTo>
                  <a:lnTo>
                    <a:pt x="4783253" y="101494"/>
                  </a:lnTo>
                  <a:lnTo>
                    <a:pt x="4748442" y="46851"/>
                  </a:lnTo>
                  <a:lnTo>
                    <a:pt x="4693799" y="12039"/>
                  </a:lnTo>
                  <a:lnTo>
                    <a:pt x="4637924" y="1504"/>
                  </a:lnTo>
                  <a:lnTo>
                    <a:pt x="4598495" y="188"/>
                  </a:lnTo>
                  <a:lnTo>
                    <a:pt x="4549604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2228847" y="6576965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40">
                  <a:moveTo>
                    <a:pt x="245688" y="0"/>
                  </a:moveTo>
                  <a:lnTo>
                    <a:pt x="4549604" y="0"/>
                  </a:lnTo>
                  <a:lnTo>
                    <a:pt x="4598495" y="188"/>
                  </a:lnTo>
                  <a:lnTo>
                    <a:pt x="4637924" y="1504"/>
                  </a:lnTo>
                  <a:lnTo>
                    <a:pt x="4693799" y="12039"/>
                  </a:lnTo>
                  <a:lnTo>
                    <a:pt x="4748442" y="46851"/>
                  </a:lnTo>
                  <a:lnTo>
                    <a:pt x="4783253" y="101494"/>
                  </a:lnTo>
                  <a:lnTo>
                    <a:pt x="4793787" y="157369"/>
                  </a:lnTo>
                  <a:lnTo>
                    <a:pt x="4795104" y="196797"/>
                  </a:lnTo>
                  <a:lnTo>
                    <a:pt x="4795292" y="245688"/>
                  </a:lnTo>
                  <a:lnTo>
                    <a:pt x="4795292" y="467509"/>
                  </a:lnTo>
                  <a:lnTo>
                    <a:pt x="4795104" y="516400"/>
                  </a:lnTo>
                  <a:lnTo>
                    <a:pt x="4793787" y="555828"/>
                  </a:lnTo>
                  <a:lnTo>
                    <a:pt x="4783253" y="611703"/>
                  </a:lnTo>
                  <a:lnTo>
                    <a:pt x="4748442" y="666346"/>
                  </a:lnTo>
                  <a:lnTo>
                    <a:pt x="4693799" y="701158"/>
                  </a:lnTo>
                  <a:lnTo>
                    <a:pt x="4637924" y="711692"/>
                  </a:lnTo>
                  <a:lnTo>
                    <a:pt x="4598495" y="713009"/>
                  </a:lnTo>
                  <a:lnTo>
                    <a:pt x="4549604" y="713197"/>
                  </a:lnTo>
                  <a:lnTo>
                    <a:pt x="245688" y="713197"/>
                  </a:lnTo>
                  <a:lnTo>
                    <a:pt x="196797" y="713009"/>
                  </a:lnTo>
                  <a:lnTo>
                    <a:pt x="157369" y="711692"/>
                  </a:lnTo>
                  <a:lnTo>
                    <a:pt x="101494" y="701158"/>
                  </a:lnTo>
                  <a:lnTo>
                    <a:pt x="46851" y="666346"/>
                  </a:lnTo>
                  <a:lnTo>
                    <a:pt x="12039" y="611703"/>
                  </a:lnTo>
                  <a:lnTo>
                    <a:pt x="1504" y="555828"/>
                  </a:lnTo>
                  <a:lnTo>
                    <a:pt x="188" y="516400"/>
                  </a:lnTo>
                  <a:lnTo>
                    <a:pt x="0" y="467509"/>
                  </a:lnTo>
                  <a:lnTo>
                    <a:pt x="0" y="245688"/>
                  </a:lnTo>
                  <a:lnTo>
                    <a:pt x="188" y="196797"/>
                  </a:lnTo>
                  <a:lnTo>
                    <a:pt x="1504" y="157369"/>
                  </a:lnTo>
                  <a:lnTo>
                    <a:pt x="12039" y="101494"/>
                  </a:lnTo>
                  <a:lnTo>
                    <a:pt x="46851" y="46851"/>
                  </a:lnTo>
                  <a:lnTo>
                    <a:pt x="101494" y="12039"/>
                  </a:lnTo>
                  <a:lnTo>
                    <a:pt x="157369" y="1504"/>
                  </a:lnTo>
                  <a:lnTo>
                    <a:pt x="196797" y="188"/>
                  </a:lnTo>
                  <a:lnTo>
                    <a:pt x="245688" y="0"/>
                  </a:lnTo>
                  <a:close/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140704" y="4050492"/>
            <a:ext cx="1330398" cy="26906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1698" kern="0" dirty="0">
                <a:solidFill>
                  <a:sysClr val="windowText" lastClr="000000"/>
                </a:solidFill>
                <a:latin typeface="Arial"/>
                <a:cs typeface="Arial"/>
              </a:rPr>
              <a:t>Right </a:t>
            </a:r>
            <a:r>
              <a:rPr sz="1698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Subtree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672597" y="2253447"/>
            <a:ext cx="266850" cy="527153"/>
            <a:chOff x="4406605" y="3716100"/>
            <a:chExt cx="440055" cy="869315"/>
          </a:xfrm>
        </p:grpSpPr>
        <p:sp>
          <p:nvSpPr>
            <p:cNvPr id="27" name="object 27"/>
            <p:cNvSpPr/>
            <p:nvPr/>
          </p:nvSpPr>
          <p:spPr>
            <a:xfrm>
              <a:off x="4626493" y="3716100"/>
              <a:ext cx="0" cy="487045"/>
            </a:xfrm>
            <a:custGeom>
              <a:avLst/>
              <a:gdLst/>
              <a:ahLst/>
              <a:cxnLst/>
              <a:rect l="l" t="t" r="r" b="b"/>
              <a:pathLst>
                <a:path h="487045">
                  <a:moveTo>
                    <a:pt x="0" y="0"/>
                  </a:moveTo>
                  <a:lnTo>
                    <a:pt x="0" y="429268"/>
                  </a:lnTo>
                  <a:lnTo>
                    <a:pt x="0" y="486857"/>
                  </a:lnTo>
                </a:path>
              </a:pathLst>
            </a:custGeom>
            <a:ln w="115179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4406605" y="4145368"/>
              <a:ext cx="440055" cy="440055"/>
            </a:xfrm>
            <a:custGeom>
              <a:avLst/>
              <a:gdLst/>
              <a:ahLst/>
              <a:cxnLst/>
              <a:rect l="l" t="t" r="r" b="b"/>
              <a:pathLst>
                <a:path w="440054" h="440054">
                  <a:moveTo>
                    <a:pt x="439777" y="0"/>
                  </a:moveTo>
                  <a:lnTo>
                    <a:pt x="0" y="0"/>
                  </a:lnTo>
                  <a:lnTo>
                    <a:pt x="219888" y="439777"/>
                  </a:lnTo>
                  <a:lnTo>
                    <a:pt x="439777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2672597" y="3378499"/>
            <a:ext cx="266850" cy="527153"/>
            <a:chOff x="4406605" y="5571394"/>
            <a:chExt cx="440055" cy="869315"/>
          </a:xfrm>
        </p:grpSpPr>
        <p:sp>
          <p:nvSpPr>
            <p:cNvPr id="30" name="object 30"/>
            <p:cNvSpPr/>
            <p:nvPr/>
          </p:nvSpPr>
          <p:spPr>
            <a:xfrm>
              <a:off x="4626493" y="5571394"/>
              <a:ext cx="0" cy="487045"/>
            </a:xfrm>
            <a:custGeom>
              <a:avLst/>
              <a:gdLst/>
              <a:ahLst/>
              <a:cxnLst/>
              <a:rect l="l" t="t" r="r" b="b"/>
              <a:pathLst>
                <a:path h="487045">
                  <a:moveTo>
                    <a:pt x="0" y="0"/>
                  </a:moveTo>
                  <a:lnTo>
                    <a:pt x="0" y="429268"/>
                  </a:lnTo>
                  <a:lnTo>
                    <a:pt x="0" y="486857"/>
                  </a:lnTo>
                </a:path>
              </a:pathLst>
            </a:custGeom>
            <a:ln w="115179">
              <a:solidFill>
                <a:srgbClr val="F8BA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4406605" y="6000662"/>
              <a:ext cx="440055" cy="440055"/>
            </a:xfrm>
            <a:custGeom>
              <a:avLst/>
              <a:gdLst/>
              <a:ahLst/>
              <a:cxnLst/>
              <a:rect l="l" t="t" r="r" b="b"/>
              <a:pathLst>
                <a:path w="440054" h="440054">
                  <a:moveTo>
                    <a:pt x="439777" y="0"/>
                  </a:moveTo>
                  <a:lnTo>
                    <a:pt x="0" y="0"/>
                  </a:lnTo>
                  <a:lnTo>
                    <a:pt x="219888" y="439777"/>
                  </a:lnTo>
                  <a:lnTo>
                    <a:pt x="439777" y="0"/>
                  </a:lnTo>
                  <a:close/>
                </a:path>
              </a:pathLst>
            </a:custGeom>
            <a:solidFill>
              <a:srgbClr val="F8BA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32" name="object 3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70164" y="2166446"/>
            <a:ext cx="2662171" cy="1832907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23798" y="2053340"/>
            <a:ext cx="4082735" cy="3530044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48003" y="1169341"/>
            <a:ext cx="997459" cy="58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6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700231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515601">
              <a:spcBef>
                <a:spcPts val="76"/>
              </a:spcBef>
            </a:pPr>
            <a:r>
              <a:rPr sz="4487" spc="-69" dirty="0"/>
              <a:t>Why</a:t>
            </a:r>
            <a:r>
              <a:rPr sz="4487" spc="-240" dirty="0"/>
              <a:t> </a:t>
            </a:r>
            <a:r>
              <a:rPr sz="4487" spc="-643" dirty="0"/>
              <a:t>T</a:t>
            </a:r>
            <a:r>
              <a:rPr sz="4487" spc="-276" dirty="0"/>
              <a:t>r</a:t>
            </a:r>
            <a:r>
              <a:rPr sz="4487" spc="-200" dirty="0"/>
              <a:t>ee?</a:t>
            </a:r>
            <a:endParaRPr sz="4487"/>
          </a:p>
        </p:txBody>
      </p:sp>
      <p:sp>
        <p:nvSpPr>
          <p:cNvPr id="4" name="object 4"/>
          <p:cNvSpPr txBox="1"/>
          <p:nvPr/>
        </p:nvSpPr>
        <p:spPr>
          <a:xfrm>
            <a:off x="1885921" y="1383604"/>
            <a:ext cx="7427896" cy="1311086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167118" indent="-152100" defTabSz="554492">
              <a:spcBef>
                <a:spcPts val="64"/>
              </a:spcBef>
              <a:buSzPct val="145652"/>
              <a:buFontTx/>
              <a:buChar char="-"/>
              <a:tabLst>
                <a:tab pos="167503" algn="l"/>
              </a:tabLst>
            </a:pP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Quicker</a:t>
            </a:r>
            <a:r>
              <a:rPr sz="1395" kern="0" spc="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395" kern="0" spc="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spc="-33" dirty="0">
                <a:solidFill>
                  <a:srgbClr val="FFFFFF"/>
                </a:solidFill>
                <a:latin typeface="Arial"/>
                <a:cs typeface="Arial"/>
              </a:rPr>
              <a:t>Easier</a:t>
            </a:r>
            <a:r>
              <a:rPr sz="1395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spc="-45" dirty="0">
                <a:solidFill>
                  <a:srgbClr val="FFFFFF"/>
                </a:solidFill>
                <a:latin typeface="Arial"/>
                <a:cs typeface="Arial"/>
              </a:rPr>
              <a:t>access</a:t>
            </a:r>
            <a:r>
              <a:rPr sz="1395" kern="0" spc="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spc="64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395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395" kern="0" spc="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spc="-12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67118" indent="-152100" defTabSz="554492">
              <a:spcBef>
                <a:spcPts val="791"/>
              </a:spcBef>
              <a:buSzPct val="145652"/>
              <a:buFontTx/>
              <a:buChar char="-"/>
              <a:tabLst>
                <a:tab pos="167503" algn="l"/>
              </a:tabLst>
            </a:pP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Store</a:t>
            </a:r>
            <a:r>
              <a:rPr sz="1395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spc="-6" dirty="0">
                <a:solidFill>
                  <a:srgbClr val="FFFFFF"/>
                </a:solidFill>
                <a:latin typeface="Arial"/>
                <a:cs typeface="Arial"/>
              </a:rPr>
              <a:t>hierarchical</a:t>
            </a:r>
            <a:r>
              <a:rPr sz="1395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data,</a:t>
            </a:r>
            <a:r>
              <a:rPr sz="1395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like</a:t>
            </a:r>
            <a:r>
              <a:rPr sz="1395" kern="0" spc="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folder</a:t>
            </a:r>
            <a:r>
              <a:rPr sz="1395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structure,</a:t>
            </a:r>
            <a:r>
              <a:rPr sz="1395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organization</a:t>
            </a:r>
            <a:r>
              <a:rPr sz="1395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structure,</a:t>
            </a:r>
            <a:r>
              <a:rPr sz="1395" kern="0" spc="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XML/HTML</a:t>
            </a:r>
            <a:r>
              <a:rPr sz="1395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spc="-6" dirty="0">
                <a:solidFill>
                  <a:srgbClr val="FFFFFF"/>
                </a:solidFill>
                <a:latin typeface="Arial"/>
                <a:cs typeface="Arial"/>
              </a:rPr>
              <a:t>data.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67118" indent="-152100" defTabSz="554492">
              <a:spcBef>
                <a:spcPts val="791"/>
              </a:spcBef>
              <a:buSzPct val="145652"/>
              <a:buFontTx/>
              <a:buChar char="-"/>
              <a:tabLst>
                <a:tab pos="167503" algn="l"/>
              </a:tabLst>
            </a:pP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There are many different types </a:t>
            </a:r>
            <a:r>
              <a:rPr sz="1395" kern="0" spc="33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 data </a:t>
            </a:r>
            <a:r>
              <a:rPr sz="1395" kern="0" spc="-6" dirty="0">
                <a:solidFill>
                  <a:srgbClr val="FFFFFF"/>
                </a:solidFill>
                <a:latin typeface="Arial"/>
                <a:cs typeface="Arial"/>
              </a:rPr>
              <a:t>structures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 which performs</a:t>
            </a:r>
            <a:r>
              <a:rPr sz="1395" kern="0" spc="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spc="33" dirty="0">
                <a:solidFill>
                  <a:srgbClr val="FFFFFF"/>
                </a:solidFill>
                <a:latin typeface="Arial"/>
                <a:cs typeface="Arial"/>
              </a:rPr>
              <a:t>better</a:t>
            </a: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 in various </a:t>
            </a:r>
            <a:r>
              <a:rPr sz="1395" kern="0" spc="-6" dirty="0">
                <a:solidFill>
                  <a:srgbClr val="FFFFFF"/>
                </a:solidFill>
                <a:latin typeface="Arial"/>
                <a:cs typeface="Arial"/>
              </a:rPr>
              <a:t>situations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351948" defTabSz="554492">
              <a:spcBef>
                <a:spcPts val="1067"/>
              </a:spcBef>
            </a:pPr>
            <a:r>
              <a:rPr sz="3047" kern="0" baseline="-5804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47" kern="0" spc="-177" baseline="-58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spc="-6" dirty="0">
                <a:solidFill>
                  <a:srgbClr val="FFFFFF"/>
                </a:solidFill>
                <a:latin typeface="Arial"/>
                <a:cs typeface="Arial"/>
              </a:rPr>
              <a:t>Binary</a:t>
            </a:r>
            <a:r>
              <a:rPr sz="1395" kern="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spc="-33" dirty="0">
                <a:solidFill>
                  <a:srgbClr val="FFFFFF"/>
                </a:solidFill>
                <a:latin typeface="Arial"/>
                <a:cs typeface="Arial"/>
              </a:rPr>
              <a:t>Search</a:t>
            </a:r>
            <a:r>
              <a:rPr sz="1395" kern="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spc="-33" dirty="0">
                <a:solidFill>
                  <a:srgbClr val="FFFFFF"/>
                </a:solidFill>
                <a:latin typeface="Arial"/>
                <a:cs typeface="Arial"/>
              </a:rPr>
              <a:t>Tree,</a:t>
            </a:r>
            <a:r>
              <a:rPr sz="1395" kern="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spc="-39" dirty="0">
                <a:solidFill>
                  <a:srgbClr val="FFFFFF"/>
                </a:solidFill>
                <a:latin typeface="Arial"/>
                <a:cs typeface="Arial"/>
              </a:rPr>
              <a:t>AVL,</a:t>
            </a:r>
            <a:r>
              <a:rPr sz="1395" kern="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spc="-6" dirty="0">
                <a:solidFill>
                  <a:srgbClr val="FFFFFF"/>
                </a:solidFill>
                <a:latin typeface="Arial"/>
                <a:cs typeface="Arial"/>
              </a:rPr>
              <a:t>Red</a:t>
            </a:r>
            <a:r>
              <a:rPr sz="1395" kern="0" spc="-5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spc="-12" dirty="0">
                <a:solidFill>
                  <a:srgbClr val="FFFFFF"/>
                </a:solidFill>
                <a:latin typeface="Arial"/>
                <a:cs typeface="Arial"/>
              </a:rPr>
              <a:t>Black</a:t>
            </a:r>
            <a:r>
              <a:rPr sz="1395" kern="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spc="-33" dirty="0">
                <a:solidFill>
                  <a:srgbClr val="FFFFFF"/>
                </a:solidFill>
                <a:latin typeface="Arial"/>
                <a:cs typeface="Arial"/>
              </a:rPr>
              <a:t>Tree,</a:t>
            </a:r>
            <a:r>
              <a:rPr sz="1395" kern="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spc="-12" dirty="0">
                <a:solidFill>
                  <a:srgbClr val="FFFFFF"/>
                </a:solidFill>
                <a:latin typeface="Arial"/>
                <a:cs typeface="Arial"/>
              </a:rPr>
              <a:t>Trie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31102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1375387"/>
          </a:xfrm>
          <a:prstGeom prst="rect">
            <a:avLst/>
          </a:prstGeom>
        </p:spPr>
        <p:txBody>
          <a:bodyPr vert="horz" wrap="square" lIns="0" tIns="31379" rIns="0" bIns="0" rtlCol="0">
            <a:spAutoFit/>
          </a:bodyPr>
          <a:lstStyle/>
          <a:p>
            <a:pPr marL="515601">
              <a:spcBef>
                <a:spcPts val="61"/>
              </a:spcBef>
            </a:pPr>
            <a:r>
              <a:rPr sz="4366" spc="-136" dirty="0"/>
              <a:t>Binary</a:t>
            </a:r>
            <a:r>
              <a:rPr sz="4366" spc="-176" dirty="0"/>
              <a:t> </a:t>
            </a:r>
            <a:r>
              <a:rPr sz="4366" spc="-564" dirty="0"/>
              <a:t>T</a:t>
            </a:r>
            <a:r>
              <a:rPr sz="4366" spc="-209" dirty="0"/>
              <a:t>r</a:t>
            </a:r>
            <a:r>
              <a:rPr sz="4366" spc="-127" dirty="0"/>
              <a:t>e</a:t>
            </a:r>
            <a:r>
              <a:rPr sz="4366" spc="-39" dirty="0"/>
              <a:t>e</a:t>
            </a:r>
            <a:r>
              <a:rPr sz="4366" spc="-176" dirty="0"/>
              <a:t> </a:t>
            </a:r>
            <a:r>
              <a:rPr sz="4366" spc="-191" dirty="0"/>
              <a:t>(Array)</a:t>
            </a:r>
            <a:r>
              <a:rPr sz="4366" spc="-176" dirty="0"/>
              <a:t> </a:t>
            </a:r>
            <a:r>
              <a:rPr sz="4366" dirty="0"/>
              <a:t>-</a:t>
            </a:r>
            <a:r>
              <a:rPr sz="4366" spc="-227" dirty="0"/>
              <a:t> </a:t>
            </a:r>
            <a:r>
              <a:rPr sz="4366" spc="-27" dirty="0"/>
              <a:t>InOrder</a:t>
            </a:r>
            <a:r>
              <a:rPr sz="4366" spc="-188" dirty="0"/>
              <a:t> </a:t>
            </a:r>
            <a:r>
              <a:rPr sz="4366" spc="-625" dirty="0"/>
              <a:t>T</a:t>
            </a:r>
            <a:r>
              <a:rPr sz="4366" spc="-194" dirty="0"/>
              <a:t>raversal</a:t>
            </a:r>
            <a:endParaRPr sz="4366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1419" y="1215830"/>
            <a:ext cx="6398126" cy="405074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598474" y="1328950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N1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91660" y="224936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N2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27727" y="224936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N3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19747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N4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88383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N5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87611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N6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08232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N7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30808" y="4844695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N8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99446" y="4844695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N9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342478" y="1728650"/>
            <a:ext cx="2927261" cy="451681"/>
            <a:chOff x="2213141" y="2850671"/>
            <a:chExt cx="4827270" cy="744855"/>
          </a:xfrm>
        </p:grpSpPr>
        <p:sp>
          <p:nvSpPr>
            <p:cNvPr id="15" name="object 15"/>
            <p:cNvSpPr/>
            <p:nvPr/>
          </p:nvSpPr>
          <p:spPr>
            <a:xfrm>
              <a:off x="2228847" y="2866377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4549604" y="0"/>
                  </a:moveTo>
                  <a:lnTo>
                    <a:pt x="245687" y="0"/>
                  </a:lnTo>
                  <a:lnTo>
                    <a:pt x="196797" y="188"/>
                  </a:lnTo>
                  <a:lnTo>
                    <a:pt x="157369" y="1505"/>
                  </a:lnTo>
                  <a:lnTo>
                    <a:pt x="126052" y="5079"/>
                  </a:lnTo>
                  <a:lnTo>
                    <a:pt x="101494" y="12040"/>
                  </a:lnTo>
                  <a:lnTo>
                    <a:pt x="46851" y="46851"/>
                  </a:lnTo>
                  <a:lnTo>
                    <a:pt x="12039" y="101494"/>
                  </a:lnTo>
                  <a:lnTo>
                    <a:pt x="1504" y="157369"/>
                  </a:lnTo>
                  <a:lnTo>
                    <a:pt x="188" y="196797"/>
                  </a:lnTo>
                  <a:lnTo>
                    <a:pt x="0" y="245688"/>
                  </a:lnTo>
                  <a:lnTo>
                    <a:pt x="0" y="467510"/>
                  </a:lnTo>
                  <a:lnTo>
                    <a:pt x="188" y="516401"/>
                  </a:lnTo>
                  <a:lnTo>
                    <a:pt x="1504" y="555829"/>
                  </a:lnTo>
                  <a:lnTo>
                    <a:pt x="12039" y="611703"/>
                  </a:lnTo>
                  <a:lnTo>
                    <a:pt x="46851" y="666347"/>
                  </a:lnTo>
                  <a:lnTo>
                    <a:pt x="101494" y="701158"/>
                  </a:lnTo>
                  <a:lnTo>
                    <a:pt x="157369" y="711693"/>
                  </a:lnTo>
                  <a:lnTo>
                    <a:pt x="196797" y="713010"/>
                  </a:lnTo>
                  <a:lnTo>
                    <a:pt x="245687" y="713198"/>
                  </a:lnTo>
                  <a:lnTo>
                    <a:pt x="4549604" y="713198"/>
                  </a:lnTo>
                  <a:lnTo>
                    <a:pt x="4598495" y="713010"/>
                  </a:lnTo>
                  <a:lnTo>
                    <a:pt x="4637924" y="711693"/>
                  </a:lnTo>
                  <a:lnTo>
                    <a:pt x="4693799" y="701158"/>
                  </a:lnTo>
                  <a:lnTo>
                    <a:pt x="4748442" y="666347"/>
                  </a:lnTo>
                  <a:lnTo>
                    <a:pt x="4783253" y="611703"/>
                  </a:lnTo>
                  <a:lnTo>
                    <a:pt x="4793788" y="555829"/>
                  </a:lnTo>
                  <a:lnTo>
                    <a:pt x="4795105" y="516401"/>
                  </a:lnTo>
                  <a:lnTo>
                    <a:pt x="4795293" y="467510"/>
                  </a:lnTo>
                  <a:lnTo>
                    <a:pt x="4795293" y="245688"/>
                  </a:lnTo>
                  <a:lnTo>
                    <a:pt x="4795105" y="196797"/>
                  </a:lnTo>
                  <a:lnTo>
                    <a:pt x="4793788" y="157369"/>
                  </a:lnTo>
                  <a:lnTo>
                    <a:pt x="4783253" y="101494"/>
                  </a:lnTo>
                  <a:lnTo>
                    <a:pt x="4748442" y="46851"/>
                  </a:lnTo>
                  <a:lnTo>
                    <a:pt x="4693799" y="12040"/>
                  </a:lnTo>
                  <a:lnTo>
                    <a:pt x="4637924" y="1505"/>
                  </a:lnTo>
                  <a:lnTo>
                    <a:pt x="4598495" y="188"/>
                  </a:lnTo>
                  <a:lnTo>
                    <a:pt x="4549604" y="0"/>
                  </a:lnTo>
                  <a:close/>
                </a:path>
              </a:pathLst>
            </a:custGeom>
            <a:solidFill>
              <a:srgbClr val="F8BA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228847" y="2866377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245688" y="0"/>
                  </a:moveTo>
                  <a:lnTo>
                    <a:pt x="4549604" y="0"/>
                  </a:lnTo>
                  <a:lnTo>
                    <a:pt x="4598495" y="188"/>
                  </a:lnTo>
                  <a:lnTo>
                    <a:pt x="4637924" y="1504"/>
                  </a:lnTo>
                  <a:lnTo>
                    <a:pt x="4693799" y="12039"/>
                  </a:lnTo>
                  <a:lnTo>
                    <a:pt x="4748442" y="46851"/>
                  </a:lnTo>
                  <a:lnTo>
                    <a:pt x="4783253" y="101494"/>
                  </a:lnTo>
                  <a:lnTo>
                    <a:pt x="4793787" y="157369"/>
                  </a:lnTo>
                  <a:lnTo>
                    <a:pt x="4795104" y="196797"/>
                  </a:lnTo>
                  <a:lnTo>
                    <a:pt x="4795292" y="245688"/>
                  </a:lnTo>
                  <a:lnTo>
                    <a:pt x="4795292" y="467509"/>
                  </a:lnTo>
                  <a:lnTo>
                    <a:pt x="4795104" y="516400"/>
                  </a:lnTo>
                  <a:lnTo>
                    <a:pt x="4793787" y="555828"/>
                  </a:lnTo>
                  <a:lnTo>
                    <a:pt x="4783253" y="611703"/>
                  </a:lnTo>
                  <a:lnTo>
                    <a:pt x="4748442" y="666346"/>
                  </a:lnTo>
                  <a:lnTo>
                    <a:pt x="4693799" y="701158"/>
                  </a:lnTo>
                  <a:lnTo>
                    <a:pt x="4637924" y="711692"/>
                  </a:lnTo>
                  <a:lnTo>
                    <a:pt x="4598495" y="713009"/>
                  </a:lnTo>
                  <a:lnTo>
                    <a:pt x="4549604" y="713197"/>
                  </a:lnTo>
                  <a:lnTo>
                    <a:pt x="245688" y="713197"/>
                  </a:lnTo>
                  <a:lnTo>
                    <a:pt x="196797" y="713009"/>
                  </a:lnTo>
                  <a:lnTo>
                    <a:pt x="157369" y="711692"/>
                  </a:lnTo>
                  <a:lnTo>
                    <a:pt x="101494" y="701158"/>
                  </a:lnTo>
                  <a:lnTo>
                    <a:pt x="46851" y="666346"/>
                  </a:lnTo>
                  <a:lnTo>
                    <a:pt x="12039" y="611703"/>
                  </a:lnTo>
                  <a:lnTo>
                    <a:pt x="1504" y="555828"/>
                  </a:lnTo>
                  <a:lnTo>
                    <a:pt x="188" y="516400"/>
                  </a:lnTo>
                  <a:lnTo>
                    <a:pt x="0" y="467509"/>
                  </a:lnTo>
                  <a:lnTo>
                    <a:pt x="0" y="245688"/>
                  </a:lnTo>
                  <a:lnTo>
                    <a:pt x="188" y="196797"/>
                  </a:lnTo>
                  <a:lnTo>
                    <a:pt x="1504" y="157369"/>
                  </a:lnTo>
                  <a:lnTo>
                    <a:pt x="12039" y="101494"/>
                  </a:lnTo>
                  <a:lnTo>
                    <a:pt x="46851" y="46851"/>
                  </a:lnTo>
                  <a:lnTo>
                    <a:pt x="101494" y="12039"/>
                  </a:lnTo>
                  <a:lnTo>
                    <a:pt x="157369" y="1504"/>
                  </a:lnTo>
                  <a:lnTo>
                    <a:pt x="196797" y="188"/>
                  </a:lnTo>
                  <a:lnTo>
                    <a:pt x="245688" y="0"/>
                  </a:lnTo>
                  <a:close/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210650" y="1800388"/>
            <a:ext cx="1190620" cy="26906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1698" kern="0" dirty="0">
                <a:solidFill>
                  <a:sysClr val="windowText" lastClr="000000"/>
                </a:solidFill>
                <a:latin typeface="Arial"/>
                <a:cs typeface="Arial"/>
              </a:rPr>
              <a:t>Left</a:t>
            </a:r>
            <a:r>
              <a:rPr sz="1698" kern="0" spc="27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698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Subtree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345653" y="2856876"/>
            <a:ext cx="2920715" cy="445520"/>
            <a:chOff x="2218376" y="4711200"/>
            <a:chExt cx="4816475" cy="734695"/>
          </a:xfrm>
        </p:grpSpPr>
        <p:sp>
          <p:nvSpPr>
            <p:cNvPr id="19" name="object 19"/>
            <p:cNvSpPr/>
            <p:nvPr/>
          </p:nvSpPr>
          <p:spPr>
            <a:xfrm>
              <a:off x="2228847" y="4721670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4549604" y="0"/>
                  </a:moveTo>
                  <a:lnTo>
                    <a:pt x="245687" y="0"/>
                  </a:lnTo>
                  <a:lnTo>
                    <a:pt x="196797" y="188"/>
                  </a:lnTo>
                  <a:lnTo>
                    <a:pt x="157369" y="1505"/>
                  </a:lnTo>
                  <a:lnTo>
                    <a:pt x="126052" y="5079"/>
                  </a:lnTo>
                  <a:lnTo>
                    <a:pt x="101494" y="12040"/>
                  </a:lnTo>
                  <a:lnTo>
                    <a:pt x="46851" y="46851"/>
                  </a:lnTo>
                  <a:lnTo>
                    <a:pt x="12039" y="101494"/>
                  </a:lnTo>
                  <a:lnTo>
                    <a:pt x="1504" y="157369"/>
                  </a:lnTo>
                  <a:lnTo>
                    <a:pt x="188" y="196797"/>
                  </a:lnTo>
                  <a:lnTo>
                    <a:pt x="0" y="245688"/>
                  </a:lnTo>
                  <a:lnTo>
                    <a:pt x="0" y="467510"/>
                  </a:lnTo>
                  <a:lnTo>
                    <a:pt x="188" y="516401"/>
                  </a:lnTo>
                  <a:lnTo>
                    <a:pt x="1504" y="555829"/>
                  </a:lnTo>
                  <a:lnTo>
                    <a:pt x="12039" y="611703"/>
                  </a:lnTo>
                  <a:lnTo>
                    <a:pt x="46851" y="666347"/>
                  </a:lnTo>
                  <a:lnTo>
                    <a:pt x="101494" y="701158"/>
                  </a:lnTo>
                  <a:lnTo>
                    <a:pt x="157369" y="711693"/>
                  </a:lnTo>
                  <a:lnTo>
                    <a:pt x="196797" y="713010"/>
                  </a:lnTo>
                  <a:lnTo>
                    <a:pt x="245687" y="713198"/>
                  </a:lnTo>
                  <a:lnTo>
                    <a:pt x="4549604" y="713198"/>
                  </a:lnTo>
                  <a:lnTo>
                    <a:pt x="4598495" y="713010"/>
                  </a:lnTo>
                  <a:lnTo>
                    <a:pt x="4637924" y="711693"/>
                  </a:lnTo>
                  <a:lnTo>
                    <a:pt x="4693799" y="701158"/>
                  </a:lnTo>
                  <a:lnTo>
                    <a:pt x="4748442" y="666347"/>
                  </a:lnTo>
                  <a:lnTo>
                    <a:pt x="4783253" y="611703"/>
                  </a:lnTo>
                  <a:lnTo>
                    <a:pt x="4793788" y="555829"/>
                  </a:lnTo>
                  <a:lnTo>
                    <a:pt x="4795105" y="516401"/>
                  </a:lnTo>
                  <a:lnTo>
                    <a:pt x="4795293" y="467510"/>
                  </a:lnTo>
                  <a:lnTo>
                    <a:pt x="4795293" y="245688"/>
                  </a:lnTo>
                  <a:lnTo>
                    <a:pt x="4795105" y="196797"/>
                  </a:lnTo>
                  <a:lnTo>
                    <a:pt x="4793788" y="157369"/>
                  </a:lnTo>
                  <a:lnTo>
                    <a:pt x="4783253" y="101494"/>
                  </a:lnTo>
                  <a:lnTo>
                    <a:pt x="4748442" y="46851"/>
                  </a:lnTo>
                  <a:lnTo>
                    <a:pt x="4693799" y="12040"/>
                  </a:lnTo>
                  <a:lnTo>
                    <a:pt x="4637924" y="1505"/>
                  </a:lnTo>
                  <a:lnTo>
                    <a:pt x="4598495" y="188"/>
                  </a:lnTo>
                  <a:lnTo>
                    <a:pt x="4549604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2228847" y="4721670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245688" y="0"/>
                  </a:moveTo>
                  <a:lnTo>
                    <a:pt x="4549604" y="0"/>
                  </a:lnTo>
                  <a:lnTo>
                    <a:pt x="4598495" y="188"/>
                  </a:lnTo>
                  <a:lnTo>
                    <a:pt x="4637924" y="1504"/>
                  </a:lnTo>
                  <a:lnTo>
                    <a:pt x="4693799" y="12039"/>
                  </a:lnTo>
                  <a:lnTo>
                    <a:pt x="4748442" y="46851"/>
                  </a:lnTo>
                  <a:lnTo>
                    <a:pt x="4783253" y="101494"/>
                  </a:lnTo>
                  <a:lnTo>
                    <a:pt x="4793787" y="157369"/>
                  </a:lnTo>
                  <a:lnTo>
                    <a:pt x="4795104" y="196797"/>
                  </a:lnTo>
                  <a:lnTo>
                    <a:pt x="4795292" y="245688"/>
                  </a:lnTo>
                  <a:lnTo>
                    <a:pt x="4795292" y="467509"/>
                  </a:lnTo>
                  <a:lnTo>
                    <a:pt x="4795104" y="516400"/>
                  </a:lnTo>
                  <a:lnTo>
                    <a:pt x="4793787" y="555828"/>
                  </a:lnTo>
                  <a:lnTo>
                    <a:pt x="4783253" y="611703"/>
                  </a:lnTo>
                  <a:lnTo>
                    <a:pt x="4748442" y="666346"/>
                  </a:lnTo>
                  <a:lnTo>
                    <a:pt x="4693799" y="701158"/>
                  </a:lnTo>
                  <a:lnTo>
                    <a:pt x="4637924" y="711692"/>
                  </a:lnTo>
                  <a:lnTo>
                    <a:pt x="4598495" y="713009"/>
                  </a:lnTo>
                  <a:lnTo>
                    <a:pt x="4549604" y="713197"/>
                  </a:lnTo>
                  <a:lnTo>
                    <a:pt x="245688" y="713197"/>
                  </a:lnTo>
                  <a:lnTo>
                    <a:pt x="196797" y="713009"/>
                  </a:lnTo>
                  <a:lnTo>
                    <a:pt x="157369" y="711692"/>
                  </a:lnTo>
                  <a:lnTo>
                    <a:pt x="101494" y="701158"/>
                  </a:lnTo>
                  <a:lnTo>
                    <a:pt x="46851" y="666346"/>
                  </a:lnTo>
                  <a:lnTo>
                    <a:pt x="12039" y="611703"/>
                  </a:lnTo>
                  <a:lnTo>
                    <a:pt x="1504" y="555828"/>
                  </a:lnTo>
                  <a:lnTo>
                    <a:pt x="188" y="516400"/>
                  </a:lnTo>
                  <a:lnTo>
                    <a:pt x="0" y="467509"/>
                  </a:lnTo>
                  <a:lnTo>
                    <a:pt x="0" y="245688"/>
                  </a:lnTo>
                  <a:lnTo>
                    <a:pt x="188" y="196797"/>
                  </a:lnTo>
                  <a:lnTo>
                    <a:pt x="1504" y="157369"/>
                  </a:lnTo>
                  <a:lnTo>
                    <a:pt x="12039" y="101494"/>
                  </a:lnTo>
                  <a:lnTo>
                    <a:pt x="46851" y="46851"/>
                  </a:lnTo>
                  <a:lnTo>
                    <a:pt x="101494" y="12039"/>
                  </a:lnTo>
                  <a:lnTo>
                    <a:pt x="157369" y="1504"/>
                  </a:lnTo>
                  <a:lnTo>
                    <a:pt x="196797" y="188"/>
                  </a:lnTo>
                  <a:lnTo>
                    <a:pt x="245688" y="0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266418" y="2923351"/>
            <a:ext cx="1079336" cy="26906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1698" kern="0" dirty="0">
                <a:solidFill>
                  <a:sysClr val="windowText" lastClr="000000"/>
                </a:solidFill>
                <a:latin typeface="Arial"/>
                <a:cs typeface="Arial"/>
              </a:rPr>
              <a:t>Root </a:t>
            </a:r>
            <a:r>
              <a:rPr sz="1698" kern="0" spc="49" dirty="0">
                <a:solidFill>
                  <a:sysClr val="windowText" lastClr="000000"/>
                </a:solidFill>
                <a:latin typeface="Arial"/>
                <a:cs typeface="Arial"/>
              </a:rPr>
              <a:t>Node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342478" y="3978754"/>
            <a:ext cx="2927261" cy="451681"/>
            <a:chOff x="2213141" y="6561259"/>
            <a:chExt cx="4827270" cy="744855"/>
          </a:xfrm>
        </p:grpSpPr>
        <p:sp>
          <p:nvSpPr>
            <p:cNvPr id="23" name="object 23"/>
            <p:cNvSpPr/>
            <p:nvPr/>
          </p:nvSpPr>
          <p:spPr>
            <a:xfrm>
              <a:off x="2228847" y="6576965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40">
                  <a:moveTo>
                    <a:pt x="4549604" y="0"/>
                  </a:moveTo>
                  <a:lnTo>
                    <a:pt x="245687" y="0"/>
                  </a:lnTo>
                  <a:lnTo>
                    <a:pt x="196797" y="188"/>
                  </a:lnTo>
                  <a:lnTo>
                    <a:pt x="157369" y="1504"/>
                  </a:lnTo>
                  <a:lnTo>
                    <a:pt x="101494" y="12039"/>
                  </a:lnTo>
                  <a:lnTo>
                    <a:pt x="46851" y="46851"/>
                  </a:lnTo>
                  <a:lnTo>
                    <a:pt x="12039" y="101494"/>
                  </a:lnTo>
                  <a:lnTo>
                    <a:pt x="1504" y="157369"/>
                  </a:lnTo>
                  <a:lnTo>
                    <a:pt x="188" y="196797"/>
                  </a:lnTo>
                  <a:lnTo>
                    <a:pt x="0" y="245687"/>
                  </a:lnTo>
                  <a:lnTo>
                    <a:pt x="0" y="467510"/>
                  </a:lnTo>
                  <a:lnTo>
                    <a:pt x="188" y="516400"/>
                  </a:lnTo>
                  <a:lnTo>
                    <a:pt x="1504" y="555828"/>
                  </a:lnTo>
                  <a:lnTo>
                    <a:pt x="12039" y="611703"/>
                  </a:lnTo>
                  <a:lnTo>
                    <a:pt x="46851" y="666346"/>
                  </a:lnTo>
                  <a:lnTo>
                    <a:pt x="101494" y="701157"/>
                  </a:lnTo>
                  <a:lnTo>
                    <a:pt x="157369" y="711693"/>
                  </a:lnTo>
                  <a:lnTo>
                    <a:pt x="196797" y="713010"/>
                  </a:lnTo>
                  <a:lnTo>
                    <a:pt x="245687" y="713198"/>
                  </a:lnTo>
                  <a:lnTo>
                    <a:pt x="4549604" y="713198"/>
                  </a:lnTo>
                  <a:lnTo>
                    <a:pt x="4598495" y="713010"/>
                  </a:lnTo>
                  <a:lnTo>
                    <a:pt x="4637924" y="711693"/>
                  </a:lnTo>
                  <a:lnTo>
                    <a:pt x="4693799" y="701157"/>
                  </a:lnTo>
                  <a:lnTo>
                    <a:pt x="4748442" y="666346"/>
                  </a:lnTo>
                  <a:lnTo>
                    <a:pt x="4783253" y="611703"/>
                  </a:lnTo>
                  <a:lnTo>
                    <a:pt x="4793788" y="555828"/>
                  </a:lnTo>
                  <a:lnTo>
                    <a:pt x="4795105" y="516400"/>
                  </a:lnTo>
                  <a:lnTo>
                    <a:pt x="4795293" y="467510"/>
                  </a:lnTo>
                  <a:lnTo>
                    <a:pt x="4795293" y="245687"/>
                  </a:lnTo>
                  <a:lnTo>
                    <a:pt x="4795105" y="196797"/>
                  </a:lnTo>
                  <a:lnTo>
                    <a:pt x="4793788" y="157369"/>
                  </a:lnTo>
                  <a:lnTo>
                    <a:pt x="4783253" y="101494"/>
                  </a:lnTo>
                  <a:lnTo>
                    <a:pt x="4748442" y="46851"/>
                  </a:lnTo>
                  <a:lnTo>
                    <a:pt x="4693799" y="12039"/>
                  </a:lnTo>
                  <a:lnTo>
                    <a:pt x="4637924" y="1504"/>
                  </a:lnTo>
                  <a:lnTo>
                    <a:pt x="4598495" y="188"/>
                  </a:lnTo>
                  <a:lnTo>
                    <a:pt x="4549604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2228847" y="6576965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40">
                  <a:moveTo>
                    <a:pt x="245688" y="0"/>
                  </a:moveTo>
                  <a:lnTo>
                    <a:pt x="4549604" y="0"/>
                  </a:lnTo>
                  <a:lnTo>
                    <a:pt x="4598495" y="188"/>
                  </a:lnTo>
                  <a:lnTo>
                    <a:pt x="4637924" y="1504"/>
                  </a:lnTo>
                  <a:lnTo>
                    <a:pt x="4693799" y="12039"/>
                  </a:lnTo>
                  <a:lnTo>
                    <a:pt x="4748442" y="46851"/>
                  </a:lnTo>
                  <a:lnTo>
                    <a:pt x="4783253" y="101494"/>
                  </a:lnTo>
                  <a:lnTo>
                    <a:pt x="4793787" y="157369"/>
                  </a:lnTo>
                  <a:lnTo>
                    <a:pt x="4795104" y="196797"/>
                  </a:lnTo>
                  <a:lnTo>
                    <a:pt x="4795292" y="245688"/>
                  </a:lnTo>
                  <a:lnTo>
                    <a:pt x="4795292" y="467509"/>
                  </a:lnTo>
                  <a:lnTo>
                    <a:pt x="4795104" y="516400"/>
                  </a:lnTo>
                  <a:lnTo>
                    <a:pt x="4793787" y="555828"/>
                  </a:lnTo>
                  <a:lnTo>
                    <a:pt x="4783253" y="611703"/>
                  </a:lnTo>
                  <a:lnTo>
                    <a:pt x="4748442" y="666346"/>
                  </a:lnTo>
                  <a:lnTo>
                    <a:pt x="4693799" y="701158"/>
                  </a:lnTo>
                  <a:lnTo>
                    <a:pt x="4637924" y="711692"/>
                  </a:lnTo>
                  <a:lnTo>
                    <a:pt x="4598495" y="713009"/>
                  </a:lnTo>
                  <a:lnTo>
                    <a:pt x="4549604" y="713197"/>
                  </a:lnTo>
                  <a:lnTo>
                    <a:pt x="245688" y="713197"/>
                  </a:lnTo>
                  <a:lnTo>
                    <a:pt x="196797" y="713009"/>
                  </a:lnTo>
                  <a:lnTo>
                    <a:pt x="157369" y="711692"/>
                  </a:lnTo>
                  <a:lnTo>
                    <a:pt x="101494" y="701158"/>
                  </a:lnTo>
                  <a:lnTo>
                    <a:pt x="46851" y="666346"/>
                  </a:lnTo>
                  <a:lnTo>
                    <a:pt x="12039" y="611703"/>
                  </a:lnTo>
                  <a:lnTo>
                    <a:pt x="1504" y="555828"/>
                  </a:lnTo>
                  <a:lnTo>
                    <a:pt x="188" y="516400"/>
                  </a:lnTo>
                  <a:lnTo>
                    <a:pt x="0" y="467509"/>
                  </a:lnTo>
                  <a:lnTo>
                    <a:pt x="0" y="245688"/>
                  </a:lnTo>
                  <a:lnTo>
                    <a:pt x="188" y="196797"/>
                  </a:lnTo>
                  <a:lnTo>
                    <a:pt x="1504" y="157369"/>
                  </a:lnTo>
                  <a:lnTo>
                    <a:pt x="12039" y="101494"/>
                  </a:lnTo>
                  <a:lnTo>
                    <a:pt x="46851" y="46851"/>
                  </a:lnTo>
                  <a:lnTo>
                    <a:pt x="101494" y="12039"/>
                  </a:lnTo>
                  <a:lnTo>
                    <a:pt x="157369" y="1504"/>
                  </a:lnTo>
                  <a:lnTo>
                    <a:pt x="196797" y="188"/>
                  </a:lnTo>
                  <a:lnTo>
                    <a:pt x="245688" y="0"/>
                  </a:lnTo>
                  <a:close/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140704" y="4050492"/>
            <a:ext cx="1330398" cy="26906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1698" kern="0" dirty="0">
                <a:solidFill>
                  <a:sysClr val="windowText" lastClr="000000"/>
                </a:solidFill>
                <a:latin typeface="Arial"/>
                <a:cs typeface="Arial"/>
              </a:rPr>
              <a:t>Right </a:t>
            </a:r>
            <a:r>
              <a:rPr sz="1698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Subtree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672597" y="2253447"/>
            <a:ext cx="266850" cy="527153"/>
            <a:chOff x="4406605" y="3716100"/>
            <a:chExt cx="440055" cy="869315"/>
          </a:xfrm>
        </p:grpSpPr>
        <p:sp>
          <p:nvSpPr>
            <p:cNvPr id="27" name="object 27"/>
            <p:cNvSpPr/>
            <p:nvPr/>
          </p:nvSpPr>
          <p:spPr>
            <a:xfrm>
              <a:off x="4626493" y="3716100"/>
              <a:ext cx="0" cy="487045"/>
            </a:xfrm>
            <a:custGeom>
              <a:avLst/>
              <a:gdLst/>
              <a:ahLst/>
              <a:cxnLst/>
              <a:rect l="l" t="t" r="r" b="b"/>
              <a:pathLst>
                <a:path h="487045">
                  <a:moveTo>
                    <a:pt x="0" y="0"/>
                  </a:moveTo>
                  <a:lnTo>
                    <a:pt x="0" y="429268"/>
                  </a:lnTo>
                  <a:lnTo>
                    <a:pt x="0" y="486857"/>
                  </a:lnTo>
                </a:path>
              </a:pathLst>
            </a:custGeom>
            <a:ln w="115179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4406605" y="4145368"/>
              <a:ext cx="440055" cy="440055"/>
            </a:xfrm>
            <a:custGeom>
              <a:avLst/>
              <a:gdLst/>
              <a:ahLst/>
              <a:cxnLst/>
              <a:rect l="l" t="t" r="r" b="b"/>
              <a:pathLst>
                <a:path w="440054" h="440054">
                  <a:moveTo>
                    <a:pt x="439777" y="0"/>
                  </a:moveTo>
                  <a:lnTo>
                    <a:pt x="0" y="0"/>
                  </a:lnTo>
                  <a:lnTo>
                    <a:pt x="219888" y="439777"/>
                  </a:lnTo>
                  <a:lnTo>
                    <a:pt x="439777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2672597" y="3378499"/>
            <a:ext cx="266850" cy="527153"/>
            <a:chOff x="4406605" y="5571394"/>
            <a:chExt cx="440055" cy="869315"/>
          </a:xfrm>
        </p:grpSpPr>
        <p:sp>
          <p:nvSpPr>
            <p:cNvPr id="30" name="object 30"/>
            <p:cNvSpPr/>
            <p:nvPr/>
          </p:nvSpPr>
          <p:spPr>
            <a:xfrm>
              <a:off x="4626493" y="5571394"/>
              <a:ext cx="0" cy="487045"/>
            </a:xfrm>
            <a:custGeom>
              <a:avLst/>
              <a:gdLst/>
              <a:ahLst/>
              <a:cxnLst/>
              <a:rect l="l" t="t" r="r" b="b"/>
              <a:pathLst>
                <a:path h="487045">
                  <a:moveTo>
                    <a:pt x="0" y="0"/>
                  </a:moveTo>
                  <a:lnTo>
                    <a:pt x="0" y="429268"/>
                  </a:lnTo>
                  <a:lnTo>
                    <a:pt x="0" y="486857"/>
                  </a:lnTo>
                </a:path>
              </a:pathLst>
            </a:custGeom>
            <a:ln w="115179">
              <a:solidFill>
                <a:srgbClr val="F8BA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4406605" y="6000662"/>
              <a:ext cx="440055" cy="440055"/>
            </a:xfrm>
            <a:custGeom>
              <a:avLst/>
              <a:gdLst/>
              <a:ahLst/>
              <a:cxnLst/>
              <a:rect l="l" t="t" r="r" b="b"/>
              <a:pathLst>
                <a:path w="440054" h="440054">
                  <a:moveTo>
                    <a:pt x="439777" y="0"/>
                  </a:moveTo>
                  <a:lnTo>
                    <a:pt x="0" y="0"/>
                  </a:lnTo>
                  <a:lnTo>
                    <a:pt x="219888" y="439777"/>
                  </a:lnTo>
                  <a:lnTo>
                    <a:pt x="439777" y="0"/>
                  </a:lnTo>
                  <a:close/>
                </a:path>
              </a:pathLst>
            </a:custGeom>
            <a:solidFill>
              <a:srgbClr val="F8BA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21234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139074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515601">
              <a:spcBef>
                <a:spcPts val="76"/>
              </a:spcBef>
            </a:pPr>
            <a:r>
              <a:rPr sz="4487" spc="-139" dirty="0"/>
              <a:t>Binary</a:t>
            </a:r>
            <a:r>
              <a:rPr sz="4487" spc="-173" dirty="0"/>
              <a:t> </a:t>
            </a:r>
            <a:r>
              <a:rPr sz="4487" spc="-572" dirty="0"/>
              <a:t>T</a:t>
            </a:r>
            <a:r>
              <a:rPr sz="4487" spc="-206" dirty="0"/>
              <a:t>r</a:t>
            </a:r>
            <a:r>
              <a:rPr sz="4487" spc="-124" dirty="0"/>
              <a:t>e</a:t>
            </a:r>
            <a:r>
              <a:rPr sz="4487" spc="-33" dirty="0"/>
              <a:t>e</a:t>
            </a:r>
            <a:r>
              <a:rPr sz="4487" spc="-170" dirty="0"/>
              <a:t> </a:t>
            </a:r>
            <a:r>
              <a:rPr sz="4487" spc="-197" dirty="0"/>
              <a:t>(Array)</a:t>
            </a:r>
            <a:r>
              <a:rPr sz="4487" spc="-173" dirty="0"/>
              <a:t> </a:t>
            </a:r>
            <a:r>
              <a:rPr sz="4487" dirty="0"/>
              <a:t>-</a:t>
            </a:r>
            <a:r>
              <a:rPr sz="4487" spc="-170" dirty="0"/>
              <a:t> </a:t>
            </a:r>
            <a:r>
              <a:rPr sz="4487" spc="-161" dirty="0"/>
              <a:t>Post</a:t>
            </a:r>
            <a:r>
              <a:rPr sz="4487" spc="-170" dirty="0"/>
              <a:t> </a:t>
            </a:r>
            <a:r>
              <a:rPr sz="4487" spc="-628" dirty="0"/>
              <a:t>T</a:t>
            </a:r>
            <a:r>
              <a:rPr sz="4487" spc="-185" dirty="0"/>
              <a:t>raversal</a:t>
            </a:r>
            <a:endParaRPr sz="4487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1419" y="1215830"/>
            <a:ext cx="6398126" cy="400255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598474" y="1328950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N1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91660" y="224936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N2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27727" y="224936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N3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19747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N4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88383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N5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87611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N6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08232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N7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30808" y="4844695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N8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99446" y="4844695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N9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342478" y="1728650"/>
            <a:ext cx="2927261" cy="451681"/>
            <a:chOff x="2213141" y="2850671"/>
            <a:chExt cx="4827270" cy="744855"/>
          </a:xfrm>
        </p:grpSpPr>
        <p:sp>
          <p:nvSpPr>
            <p:cNvPr id="15" name="object 15"/>
            <p:cNvSpPr/>
            <p:nvPr/>
          </p:nvSpPr>
          <p:spPr>
            <a:xfrm>
              <a:off x="2228847" y="2866377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4549604" y="0"/>
                  </a:moveTo>
                  <a:lnTo>
                    <a:pt x="245687" y="0"/>
                  </a:lnTo>
                  <a:lnTo>
                    <a:pt x="196797" y="188"/>
                  </a:lnTo>
                  <a:lnTo>
                    <a:pt x="157369" y="1505"/>
                  </a:lnTo>
                  <a:lnTo>
                    <a:pt x="126052" y="5079"/>
                  </a:lnTo>
                  <a:lnTo>
                    <a:pt x="101494" y="12040"/>
                  </a:lnTo>
                  <a:lnTo>
                    <a:pt x="46851" y="46851"/>
                  </a:lnTo>
                  <a:lnTo>
                    <a:pt x="12039" y="101494"/>
                  </a:lnTo>
                  <a:lnTo>
                    <a:pt x="1504" y="157369"/>
                  </a:lnTo>
                  <a:lnTo>
                    <a:pt x="188" y="196797"/>
                  </a:lnTo>
                  <a:lnTo>
                    <a:pt x="0" y="245688"/>
                  </a:lnTo>
                  <a:lnTo>
                    <a:pt x="0" y="467510"/>
                  </a:lnTo>
                  <a:lnTo>
                    <a:pt x="188" y="516401"/>
                  </a:lnTo>
                  <a:lnTo>
                    <a:pt x="1504" y="555829"/>
                  </a:lnTo>
                  <a:lnTo>
                    <a:pt x="12039" y="611703"/>
                  </a:lnTo>
                  <a:lnTo>
                    <a:pt x="46851" y="666347"/>
                  </a:lnTo>
                  <a:lnTo>
                    <a:pt x="101494" y="701158"/>
                  </a:lnTo>
                  <a:lnTo>
                    <a:pt x="157369" y="711693"/>
                  </a:lnTo>
                  <a:lnTo>
                    <a:pt x="196797" y="713010"/>
                  </a:lnTo>
                  <a:lnTo>
                    <a:pt x="245687" y="713198"/>
                  </a:lnTo>
                  <a:lnTo>
                    <a:pt x="4549604" y="713198"/>
                  </a:lnTo>
                  <a:lnTo>
                    <a:pt x="4598495" y="713010"/>
                  </a:lnTo>
                  <a:lnTo>
                    <a:pt x="4637924" y="711693"/>
                  </a:lnTo>
                  <a:lnTo>
                    <a:pt x="4693799" y="701158"/>
                  </a:lnTo>
                  <a:lnTo>
                    <a:pt x="4748442" y="666347"/>
                  </a:lnTo>
                  <a:lnTo>
                    <a:pt x="4783253" y="611703"/>
                  </a:lnTo>
                  <a:lnTo>
                    <a:pt x="4793788" y="555829"/>
                  </a:lnTo>
                  <a:lnTo>
                    <a:pt x="4795105" y="516401"/>
                  </a:lnTo>
                  <a:lnTo>
                    <a:pt x="4795293" y="467510"/>
                  </a:lnTo>
                  <a:lnTo>
                    <a:pt x="4795293" y="245688"/>
                  </a:lnTo>
                  <a:lnTo>
                    <a:pt x="4795105" y="196797"/>
                  </a:lnTo>
                  <a:lnTo>
                    <a:pt x="4793788" y="157369"/>
                  </a:lnTo>
                  <a:lnTo>
                    <a:pt x="4783253" y="101494"/>
                  </a:lnTo>
                  <a:lnTo>
                    <a:pt x="4748442" y="46851"/>
                  </a:lnTo>
                  <a:lnTo>
                    <a:pt x="4693799" y="12040"/>
                  </a:lnTo>
                  <a:lnTo>
                    <a:pt x="4637924" y="1505"/>
                  </a:lnTo>
                  <a:lnTo>
                    <a:pt x="4598495" y="188"/>
                  </a:lnTo>
                  <a:lnTo>
                    <a:pt x="4549604" y="0"/>
                  </a:lnTo>
                  <a:close/>
                </a:path>
              </a:pathLst>
            </a:custGeom>
            <a:solidFill>
              <a:srgbClr val="F8BA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228847" y="2866377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245688" y="0"/>
                  </a:moveTo>
                  <a:lnTo>
                    <a:pt x="4549604" y="0"/>
                  </a:lnTo>
                  <a:lnTo>
                    <a:pt x="4598495" y="188"/>
                  </a:lnTo>
                  <a:lnTo>
                    <a:pt x="4637924" y="1504"/>
                  </a:lnTo>
                  <a:lnTo>
                    <a:pt x="4693799" y="12039"/>
                  </a:lnTo>
                  <a:lnTo>
                    <a:pt x="4748442" y="46851"/>
                  </a:lnTo>
                  <a:lnTo>
                    <a:pt x="4783253" y="101494"/>
                  </a:lnTo>
                  <a:lnTo>
                    <a:pt x="4793787" y="157369"/>
                  </a:lnTo>
                  <a:lnTo>
                    <a:pt x="4795104" y="196797"/>
                  </a:lnTo>
                  <a:lnTo>
                    <a:pt x="4795292" y="245688"/>
                  </a:lnTo>
                  <a:lnTo>
                    <a:pt x="4795292" y="467509"/>
                  </a:lnTo>
                  <a:lnTo>
                    <a:pt x="4795104" y="516400"/>
                  </a:lnTo>
                  <a:lnTo>
                    <a:pt x="4793787" y="555828"/>
                  </a:lnTo>
                  <a:lnTo>
                    <a:pt x="4783253" y="611703"/>
                  </a:lnTo>
                  <a:lnTo>
                    <a:pt x="4748442" y="666346"/>
                  </a:lnTo>
                  <a:lnTo>
                    <a:pt x="4693799" y="701158"/>
                  </a:lnTo>
                  <a:lnTo>
                    <a:pt x="4637924" y="711692"/>
                  </a:lnTo>
                  <a:lnTo>
                    <a:pt x="4598495" y="713009"/>
                  </a:lnTo>
                  <a:lnTo>
                    <a:pt x="4549604" y="713197"/>
                  </a:lnTo>
                  <a:lnTo>
                    <a:pt x="245688" y="713197"/>
                  </a:lnTo>
                  <a:lnTo>
                    <a:pt x="196797" y="713009"/>
                  </a:lnTo>
                  <a:lnTo>
                    <a:pt x="157369" y="711692"/>
                  </a:lnTo>
                  <a:lnTo>
                    <a:pt x="101494" y="701158"/>
                  </a:lnTo>
                  <a:lnTo>
                    <a:pt x="46851" y="666346"/>
                  </a:lnTo>
                  <a:lnTo>
                    <a:pt x="12039" y="611703"/>
                  </a:lnTo>
                  <a:lnTo>
                    <a:pt x="1504" y="555828"/>
                  </a:lnTo>
                  <a:lnTo>
                    <a:pt x="188" y="516400"/>
                  </a:lnTo>
                  <a:lnTo>
                    <a:pt x="0" y="467509"/>
                  </a:lnTo>
                  <a:lnTo>
                    <a:pt x="0" y="245688"/>
                  </a:lnTo>
                  <a:lnTo>
                    <a:pt x="188" y="196797"/>
                  </a:lnTo>
                  <a:lnTo>
                    <a:pt x="1504" y="157369"/>
                  </a:lnTo>
                  <a:lnTo>
                    <a:pt x="12039" y="101494"/>
                  </a:lnTo>
                  <a:lnTo>
                    <a:pt x="46851" y="46851"/>
                  </a:lnTo>
                  <a:lnTo>
                    <a:pt x="101494" y="12039"/>
                  </a:lnTo>
                  <a:lnTo>
                    <a:pt x="157369" y="1504"/>
                  </a:lnTo>
                  <a:lnTo>
                    <a:pt x="196797" y="188"/>
                  </a:lnTo>
                  <a:lnTo>
                    <a:pt x="245688" y="0"/>
                  </a:lnTo>
                  <a:close/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210650" y="1800388"/>
            <a:ext cx="1190620" cy="26906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1698" kern="0" dirty="0">
                <a:solidFill>
                  <a:sysClr val="windowText" lastClr="000000"/>
                </a:solidFill>
                <a:latin typeface="Arial"/>
                <a:cs typeface="Arial"/>
              </a:rPr>
              <a:t>Left</a:t>
            </a:r>
            <a:r>
              <a:rPr sz="1698" kern="0" spc="27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698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Subtree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342478" y="2853701"/>
            <a:ext cx="2927261" cy="451681"/>
            <a:chOff x="2213141" y="4705964"/>
            <a:chExt cx="4827270" cy="744855"/>
          </a:xfrm>
        </p:grpSpPr>
        <p:sp>
          <p:nvSpPr>
            <p:cNvPr id="19" name="object 19"/>
            <p:cNvSpPr/>
            <p:nvPr/>
          </p:nvSpPr>
          <p:spPr>
            <a:xfrm>
              <a:off x="2228847" y="4721671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4549604" y="0"/>
                  </a:moveTo>
                  <a:lnTo>
                    <a:pt x="245687" y="0"/>
                  </a:lnTo>
                  <a:lnTo>
                    <a:pt x="196797" y="188"/>
                  </a:lnTo>
                  <a:lnTo>
                    <a:pt x="157369" y="1505"/>
                  </a:lnTo>
                  <a:lnTo>
                    <a:pt x="126052" y="5079"/>
                  </a:lnTo>
                  <a:lnTo>
                    <a:pt x="101494" y="12040"/>
                  </a:lnTo>
                  <a:lnTo>
                    <a:pt x="46851" y="46851"/>
                  </a:lnTo>
                  <a:lnTo>
                    <a:pt x="12039" y="101494"/>
                  </a:lnTo>
                  <a:lnTo>
                    <a:pt x="1504" y="157369"/>
                  </a:lnTo>
                  <a:lnTo>
                    <a:pt x="188" y="196797"/>
                  </a:lnTo>
                  <a:lnTo>
                    <a:pt x="0" y="245688"/>
                  </a:lnTo>
                  <a:lnTo>
                    <a:pt x="0" y="467510"/>
                  </a:lnTo>
                  <a:lnTo>
                    <a:pt x="188" y="516401"/>
                  </a:lnTo>
                  <a:lnTo>
                    <a:pt x="1504" y="555829"/>
                  </a:lnTo>
                  <a:lnTo>
                    <a:pt x="12039" y="611703"/>
                  </a:lnTo>
                  <a:lnTo>
                    <a:pt x="46851" y="666347"/>
                  </a:lnTo>
                  <a:lnTo>
                    <a:pt x="101494" y="701158"/>
                  </a:lnTo>
                  <a:lnTo>
                    <a:pt x="157369" y="711693"/>
                  </a:lnTo>
                  <a:lnTo>
                    <a:pt x="196797" y="713010"/>
                  </a:lnTo>
                  <a:lnTo>
                    <a:pt x="245687" y="713198"/>
                  </a:lnTo>
                  <a:lnTo>
                    <a:pt x="4549604" y="713198"/>
                  </a:lnTo>
                  <a:lnTo>
                    <a:pt x="4598495" y="713010"/>
                  </a:lnTo>
                  <a:lnTo>
                    <a:pt x="4637924" y="711693"/>
                  </a:lnTo>
                  <a:lnTo>
                    <a:pt x="4693799" y="701158"/>
                  </a:lnTo>
                  <a:lnTo>
                    <a:pt x="4748442" y="666347"/>
                  </a:lnTo>
                  <a:lnTo>
                    <a:pt x="4783253" y="611703"/>
                  </a:lnTo>
                  <a:lnTo>
                    <a:pt x="4793788" y="555829"/>
                  </a:lnTo>
                  <a:lnTo>
                    <a:pt x="4795105" y="516401"/>
                  </a:lnTo>
                  <a:lnTo>
                    <a:pt x="4795293" y="467510"/>
                  </a:lnTo>
                  <a:lnTo>
                    <a:pt x="4795293" y="245688"/>
                  </a:lnTo>
                  <a:lnTo>
                    <a:pt x="4795105" y="196797"/>
                  </a:lnTo>
                  <a:lnTo>
                    <a:pt x="4793788" y="157369"/>
                  </a:lnTo>
                  <a:lnTo>
                    <a:pt x="4783253" y="101494"/>
                  </a:lnTo>
                  <a:lnTo>
                    <a:pt x="4748442" y="46851"/>
                  </a:lnTo>
                  <a:lnTo>
                    <a:pt x="4693799" y="12040"/>
                  </a:lnTo>
                  <a:lnTo>
                    <a:pt x="4637924" y="1505"/>
                  </a:lnTo>
                  <a:lnTo>
                    <a:pt x="4598495" y="188"/>
                  </a:lnTo>
                  <a:lnTo>
                    <a:pt x="4549604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2228847" y="4721671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245688" y="0"/>
                  </a:moveTo>
                  <a:lnTo>
                    <a:pt x="4549604" y="0"/>
                  </a:lnTo>
                  <a:lnTo>
                    <a:pt x="4598495" y="188"/>
                  </a:lnTo>
                  <a:lnTo>
                    <a:pt x="4637924" y="1504"/>
                  </a:lnTo>
                  <a:lnTo>
                    <a:pt x="4693799" y="12039"/>
                  </a:lnTo>
                  <a:lnTo>
                    <a:pt x="4748442" y="46851"/>
                  </a:lnTo>
                  <a:lnTo>
                    <a:pt x="4783253" y="101494"/>
                  </a:lnTo>
                  <a:lnTo>
                    <a:pt x="4793787" y="157369"/>
                  </a:lnTo>
                  <a:lnTo>
                    <a:pt x="4795104" y="196797"/>
                  </a:lnTo>
                  <a:lnTo>
                    <a:pt x="4795292" y="245688"/>
                  </a:lnTo>
                  <a:lnTo>
                    <a:pt x="4795292" y="467509"/>
                  </a:lnTo>
                  <a:lnTo>
                    <a:pt x="4795104" y="516400"/>
                  </a:lnTo>
                  <a:lnTo>
                    <a:pt x="4793787" y="555828"/>
                  </a:lnTo>
                  <a:lnTo>
                    <a:pt x="4783253" y="611703"/>
                  </a:lnTo>
                  <a:lnTo>
                    <a:pt x="4748442" y="666346"/>
                  </a:lnTo>
                  <a:lnTo>
                    <a:pt x="4693799" y="701158"/>
                  </a:lnTo>
                  <a:lnTo>
                    <a:pt x="4637924" y="711692"/>
                  </a:lnTo>
                  <a:lnTo>
                    <a:pt x="4598495" y="713009"/>
                  </a:lnTo>
                  <a:lnTo>
                    <a:pt x="4549604" y="713197"/>
                  </a:lnTo>
                  <a:lnTo>
                    <a:pt x="245688" y="713197"/>
                  </a:lnTo>
                  <a:lnTo>
                    <a:pt x="196797" y="713009"/>
                  </a:lnTo>
                  <a:lnTo>
                    <a:pt x="157369" y="711692"/>
                  </a:lnTo>
                  <a:lnTo>
                    <a:pt x="101494" y="701158"/>
                  </a:lnTo>
                  <a:lnTo>
                    <a:pt x="46851" y="666346"/>
                  </a:lnTo>
                  <a:lnTo>
                    <a:pt x="12039" y="611703"/>
                  </a:lnTo>
                  <a:lnTo>
                    <a:pt x="1504" y="555828"/>
                  </a:lnTo>
                  <a:lnTo>
                    <a:pt x="188" y="516400"/>
                  </a:lnTo>
                  <a:lnTo>
                    <a:pt x="0" y="467509"/>
                  </a:lnTo>
                  <a:lnTo>
                    <a:pt x="0" y="245688"/>
                  </a:lnTo>
                  <a:lnTo>
                    <a:pt x="188" y="196797"/>
                  </a:lnTo>
                  <a:lnTo>
                    <a:pt x="1504" y="157369"/>
                  </a:lnTo>
                  <a:lnTo>
                    <a:pt x="12039" y="101494"/>
                  </a:lnTo>
                  <a:lnTo>
                    <a:pt x="46851" y="46851"/>
                  </a:lnTo>
                  <a:lnTo>
                    <a:pt x="101494" y="12039"/>
                  </a:lnTo>
                  <a:lnTo>
                    <a:pt x="157369" y="1504"/>
                  </a:lnTo>
                  <a:lnTo>
                    <a:pt x="196797" y="188"/>
                  </a:lnTo>
                  <a:lnTo>
                    <a:pt x="245688" y="0"/>
                  </a:lnTo>
                  <a:close/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140704" y="2925440"/>
            <a:ext cx="1330398" cy="26906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1698" kern="0" dirty="0">
                <a:solidFill>
                  <a:sysClr val="windowText" lastClr="000000"/>
                </a:solidFill>
                <a:latin typeface="Arial"/>
                <a:cs typeface="Arial"/>
              </a:rPr>
              <a:t>Right </a:t>
            </a:r>
            <a:r>
              <a:rPr sz="1698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Subtree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345653" y="3981928"/>
            <a:ext cx="2920715" cy="445520"/>
            <a:chOff x="2218376" y="6566494"/>
            <a:chExt cx="4816475" cy="734695"/>
          </a:xfrm>
        </p:grpSpPr>
        <p:sp>
          <p:nvSpPr>
            <p:cNvPr id="23" name="object 23"/>
            <p:cNvSpPr/>
            <p:nvPr/>
          </p:nvSpPr>
          <p:spPr>
            <a:xfrm>
              <a:off x="2228847" y="6576965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40">
                  <a:moveTo>
                    <a:pt x="4549604" y="0"/>
                  </a:moveTo>
                  <a:lnTo>
                    <a:pt x="245687" y="0"/>
                  </a:lnTo>
                  <a:lnTo>
                    <a:pt x="196797" y="188"/>
                  </a:lnTo>
                  <a:lnTo>
                    <a:pt x="157369" y="1504"/>
                  </a:lnTo>
                  <a:lnTo>
                    <a:pt x="101494" y="12039"/>
                  </a:lnTo>
                  <a:lnTo>
                    <a:pt x="46851" y="46851"/>
                  </a:lnTo>
                  <a:lnTo>
                    <a:pt x="12039" y="101494"/>
                  </a:lnTo>
                  <a:lnTo>
                    <a:pt x="1504" y="157369"/>
                  </a:lnTo>
                  <a:lnTo>
                    <a:pt x="188" y="196797"/>
                  </a:lnTo>
                  <a:lnTo>
                    <a:pt x="0" y="245687"/>
                  </a:lnTo>
                  <a:lnTo>
                    <a:pt x="0" y="467510"/>
                  </a:lnTo>
                  <a:lnTo>
                    <a:pt x="188" y="516400"/>
                  </a:lnTo>
                  <a:lnTo>
                    <a:pt x="1504" y="555828"/>
                  </a:lnTo>
                  <a:lnTo>
                    <a:pt x="12039" y="611703"/>
                  </a:lnTo>
                  <a:lnTo>
                    <a:pt x="46851" y="666346"/>
                  </a:lnTo>
                  <a:lnTo>
                    <a:pt x="101494" y="701157"/>
                  </a:lnTo>
                  <a:lnTo>
                    <a:pt x="157369" y="711693"/>
                  </a:lnTo>
                  <a:lnTo>
                    <a:pt x="196797" y="713010"/>
                  </a:lnTo>
                  <a:lnTo>
                    <a:pt x="245687" y="713198"/>
                  </a:lnTo>
                  <a:lnTo>
                    <a:pt x="4549604" y="713198"/>
                  </a:lnTo>
                  <a:lnTo>
                    <a:pt x="4598495" y="713010"/>
                  </a:lnTo>
                  <a:lnTo>
                    <a:pt x="4637924" y="711693"/>
                  </a:lnTo>
                  <a:lnTo>
                    <a:pt x="4693799" y="701157"/>
                  </a:lnTo>
                  <a:lnTo>
                    <a:pt x="4748442" y="666346"/>
                  </a:lnTo>
                  <a:lnTo>
                    <a:pt x="4783253" y="611703"/>
                  </a:lnTo>
                  <a:lnTo>
                    <a:pt x="4793788" y="555828"/>
                  </a:lnTo>
                  <a:lnTo>
                    <a:pt x="4795105" y="516400"/>
                  </a:lnTo>
                  <a:lnTo>
                    <a:pt x="4795293" y="467510"/>
                  </a:lnTo>
                  <a:lnTo>
                    <a:pt x="4795293" y="245687"/>
                  </a:lnTo>
                  <a:lnTo>
                    <a:pt x="4795105" y="196797"/>
                  </a:lnTo>
                  <a:lnTo>
                    <a:pt x="4793788" y="157369"/>
                  </a:lnTo>
                  <a:lnTo>
                    <a:pt x="4783253" y="101494"/>
                  </a:lnTo>
                  <a:lnTo>
                    <a:pt x="4748442" y="46851"/>
                  </a:lnTo>
                  <a:lnTo>
                    <a:pt x="4693799" y="12039"/>
                  </a:lnTo>
                  <a:lnTo>
                    <a:pt x="4637924" y="1504"/>
                  </a:lnTo>
                  <a:lnTo>
                    <a:pt x="4598495" y="188"/>
                  </a:lnTo>
                  <a:lnTo>
                    <a:pt x="4549604" y="0"/>
                  </a:lnTo>
                  <a:close/>
                </a:path>
              </a:pathLst>
            </a:custGeom>
            <a:solidFill>
              <a:srgbClr val="00A1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2228847" y="6576965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40">
                  <a:moveTo>
                    <a:pt x="245688" y="0"/>
                  </a:moveTo>
                  <a:lnTo>
                    <a:pt x="4549604" y="0"/>
                  </a:lnTo>
                  <a:lnTo>
                    <a:pt x="4598495" y="188"/>
                  </a:lnTo>
                  <a:lnTo>
                    <a:pt x="4637924" y="1504"/>
                  </a:lnTo>
                  <a:lnTo>
                    <a:pt x="4693799" y="12039"/>
                  </a:lnTo>
                  <a:lnTo>
                    <a:pt x="4748442" y="46851"/>
                  </a:lnTo>
                  <a:lnTo>
                    <a:pt x="4783253" y="101494"/>
                  </a:lnTo>
                  <a:lnTo>
                    <a:pt x="4793787" y="157369"/>
                  </a:lnTo>
                  <a:lnTo>
                    <a:pt x="4795104" y="196797"/>
                  </a:lnTo>
                  <a:lnTo>
                    <a:pt x="4795292" y="245688"/>
                  </a:lnTo>
                  <a:lnTo>
                    <a:pt x="4795292" y="467509"/>
                  </a:lnTo>
                  <a:lnTo>
                    <a:pt x="4795104" y="516400"/>
                  </a:lnTo>
                  <a:lnTo>
                    <a:pt x="4793787" y="555828"/>
                  </a:lnTo>
                  <a:lnTo>
                    <a:pt x="4783253" y="611703"/>
                  </a:lnTo>
                  <a:lnTo>
                    <a:pt x="4748442" y="666346"/>
                  </a:lnTo>
                  <a:lnTo>
                    <a:pt x="4693799" y="701158"/>
                  </a:lnTo>
                  <a:lnTo>
                    <a:pt x="4637924" y="711692"/>
                  </a:lnTo>
                  <a:lnTo>
                    <a:pt x="4598495" y="713009"/>
                  </a:lnTo>
                  <a:lnTo>
                    <a:pt x="4549604" y="713197"/>
                  </a:lnTo>
                  <a:lnTo>
                    <a:pt x="245688" y="713197"/>
                  </a:lnTo>
                  <a:lnTo>
                    <a:pt x="196797" y="713009"/>
                  </a:lnTo>
                  <a:lnTo>
                    <a:pt x="157369" y="711692"/>
                  </a:lnTo>
                  <a:lnTo>
                    <a:pt x="101494" y="701158"/>
                  </a:lnTo>
                  <a:lnTo>
                    <a:pt x="46851" y="666346"/>
                  </a:lnTo>
                  <a:lnTo>
                    <a:pt x="12039" y="611703"/>
                  </a:lnTo>
                  <a:lnTo>
                    <a:pt x="1504" y="555828"/>
                  </a:lnTo>
                  <a:lnTo>
                    <a:pt x="188" y="516400"/>
                  </a:lnTo>
                  <a:lnTo>
                    <a:pt x="0" y="467509"/>
                  </a:lnTo>
                  <a:lnTo>
                    <a:pt x="0" y="245688"/>
                  </a:lnTo>
                  <a:lnTo>
                    <a:pt x="188" y="196797"/>
                  </a:lnTo>
                  <a:lnTo>
                    <a:pt x="1504" y="157369"/>
                  </a:lnTo>
                  <a:lnTo>
                    <a:pt x="12039" y="101494"/>
                  </a:lnTo>
                  <a:lnTo>
                    <a:pt x="46851" y="46851"/>
                  </a:lnTo>
                  <a:lnTo>
                    <a:pt x="101494" y="12039"/>
                  </a:lnTo>
                  <a:lnTo>
                    <a:pt x="157369" y="1504"/>
                  </a:lnTo>
                  <a:lnTo>
                    <a:pt x="196797" y="188"/>
                  </a:lnTo>
                  <a:lnTo>
                    <a:pt x="245688" y="0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266418" y="4048402"/>
            <a:ext cx="1079336" cy="26906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1698" kern="0" dirty="0">
                <a:solidFill>
                  <a:sysClr val="windowText" lastClr="000000"/>
                </a:solidFill>
                <a:latin typeface="Arial"/>
                <a:cs typeface="Arial"/>
              </a:rPr>
              <a:t>Root </a:t>
            </a:r>
            <a:r>
              <a:rPr sz="1698" kern="0" spc="49" dirty="0">
                <a:solidFill>
                  <a:sysClr val="windowText" lastClr="000000"/>
                </a:solidFill>
                <a:latin typeface="Arial"/>
                <a:cs typeface="Arial"/>
              </a:rPr>
              <a:t>Node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672597" y="2253447"/>
            <a:ext cx="266850" cy="527153"/>
            <a:chOff x="4406605" y="3716100"/>
            <a:chExt cx="440055" cy="869315"/>
          </a:xfrm>
        </p:grpSpPr>
        <p:sp>
          <p:nvSpPr>
            <p:cNvPr id="27" name="object 27"/>
            <p:cNvSpPr/>
            <p:nvPr/>
          </p:nvSpPr>
          <p:spPr>
            <a:xfrm>
              <a:off x="4626493" y="3716100"/>
              <a:ext cx="0" cy="487045"/>
            </a:xfrm>
            <a:custGeom>
              <a:avLst/>
              <a:gdLst/>
              <a:ahLst/>
              <a:cxnLst/>
              <a:rect l="l" t="t" r="r" b="b"/>
              <a:pathLst>
                <a:path h="487045">
                  <a:moveTo>
                    <a:pt x="0" y="0"/>
                  </a:moveTo>
                  <a:lnTo>
                    <a:pt x="0" y="429268"/>
                  </a:lnTo>
                  <a:lnTo>
                    <a:pt x="0" y="486857"/>
                  </a:lnTo>
                </a:path>
              </a:pathLst>
            </a:custGeom>
            <a:ln w="115179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4406605" y="4145368"/>
              <a:ext cx="440055" cy="440055"/>
            </a:xfrm>
            <a:custGeom>
              <a:avLst/>
              <a:gdLst/>
              <a:ahLst/>
              <a:cxnLst/>
              <a:rect l="l" t="t" r="r" b="b"/>
              <a:pathLst>
                <a:path w="440054" h="440054">
                  <a:moveTo>
                    <a:pt x="439777" y="0"/>
                  </a:moveTo>
                  <a:lnTo>
                    <a:pt x="0" y="0"/>
                  </a:lnTo>
                  <a:lnTo>
                    <a:pt x="219888" y="439777"/>
                  </a:lnTo>
                  <a:lnTo>
                    <a:pt x="439777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2672597" y="3378499"/>
            <a:ext cx="266850" cy="527153"/>
            <a:chOff x="4406605" y="5571394"/>
            <a:chExt cx="440055" cy="869315"/>
          </a:xfrm>
        </p:grpSpPr>
        <p:sp>
          <p:nvSpPr>
            <p:cNvPr id="30" name="object 30"/>
            <p:cNvSpPr/>
            <p:nvPr/>
          </p:nvSpPr>
          <p:spPr>
            <a:xfrm>
              <a:off x="4626493" y="5571394"/>
              <a:ext cx="0" cy="487045"/>
            </a:xfrm>
            <a:custGeom>
              <a:avLst/>
              <a:gdLst/>
              <a:ahLst/>
              <a:cxnLst/>
              <a:rect l="l" t="t" r="r" b="b"/>
              <a:pathLst>
                <a:path h="487045">
                  <a:moveTo>
                    <a:pt x="0" y="0"/>
                  </a:moveTo>
                  <a:lnTo>
                    <a:pt x="0" y="429268"/>
                  </a:lnTo>
                  <a:lnTo>
                    <a:pt x="0" y="486857"/>
                  </a:lnTo>
                </a:path>
              </a:pathLst>
            </a:custGeom>
            <a:ln w="115179">
              <a:solidFill>
                <a:srgbClr val="F8BA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4406605" y="6000662"/>
              <a:ext cx="440055" cy="440055"/>
            </a:xfrm>
            <a:custGeom>
              <a:avLst/>
              <a:gdLst/>
              <a:ahLst/>
              <a:cxnLst/>
              <a:rect l="l" t="t" r="r" b="b"/>
              <a:pathLst>
                <a:path w="440054" h="440054">
                  <a:moveTo>
                    <a:pt x="439777" y="0"/>
                  </a:moveTo>
                  <a:lnTo>
                    <a:pt x="0" y="0"/>
                  </a:lnTo>
                  <a:lnTo>
                    <a:pt x="219888" y="439777"/>
                  </a:lnTo>
                  <a:lnTo>
                    <a:pt x="439777" y="0"/>
                  </a:lnTo>
                  <a:close/>
                </a:path>
              </a:pathLst>
            </a:custGeom>
            <a:solidFill>
              <a:srgbClr val="F8BA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32" name="object 3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7526" y="2165425"/>
            <a:ext cx="2273119" cy="1994634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07865" y="1912700"/>
            <a:ext cx="3628528" cy="3681217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81695" y="1127023"/>
            <a:ext cx="883089" cy="68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606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139074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515601">
              <a:spcBef>
                <a:spcPts val="76"/>
              </a:spcBef>
            </a:pPr>
            <a:r>
              <a:rPr sz="4487" spc="-139" dirty="0"/>
              <a:t>Binary</a:t>
            </a:r>
            <a:r>
              <a:rPr sz="4487" spc="-173" dirty="0"/>
              <a:t> </a:t>
            </a:r>
            <a:r>
              <a:rPr sz="4487" spc="-572" dirty="0"/>
              <a:t>T</a:t>
            </a:r>
            <a:r>
              <a:rPr sz="4487" spc="-206" dirty="0"/>
              <a:t>r</a:t>
            </a:r>
            <a:r>
              <a:rPr sz="4487" spc="-124" dirty="0"/>
              <a:t>e</a:t>
            </a:r>
            <a:r>
              <a:rPr sz="4487" spc="-33" dirty="0"/>
              <a:t>e</a:t>
            </a:r>
            <a:r>
              <a:rPr sz="4487" spc="-170" dirty="0"/>
              <a:t> </a:t>
            </a:r>
            <a:r>
              <a:rPr sz="4487" spc="-197" dirty="0"/>
              <a:t>(Array)</a:t>
            </a:r>
            <a:r>
              <a:rPr sz="4487" spc="-173" dirty="0"/>
              <a:t> </a:t>
            </a:r>
            <a:r>
              <a:rPr sz="4487" dirty="0"/>
              <a:t>-</a:t>
            </a:r>
            <a:r>
              <a:rPr sz="4487" spc="-170" dirty="0"/>
              <a:t> </a:t>
            </a:r>
            <a:r>
              <a:rPr sz="4487" spc="-161" dirty="0"/>
              <a:t>Post</a:t>
            </a:r>
            <a:r>
              <a:rPr sz="4487" spc="-170" dirty="0"/>
              <a:t> </a:t>
            </a:r>
            <a:r>
              <a:rPr sz="4487" spc="-628" dirty="0"/>
              <a:t>T</a:t>
            </a:r>
            <a:r>
              <a:rPr sz="4487" spc="-185" dirty="0"/>
              <a:t>raversal</a:t>
            </a:r>
            <a:endParaRPr sz="4487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1419" y="1215830"/>
            <a:ext cx="6459459" cy="40585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598474" y="1328950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N1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91660" y="224936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N2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27727" y="224936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N3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19747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N4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88383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N5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87611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N6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08232" y="338429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N7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30808" y="4844695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N8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99446" y="4844695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N9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342478" y="1728650"/>
            <a:ext cx="2927261" cy="451681"/>
            <a:chOff x="2213141" y="2850671"/>
            <a:chExt cx="4827270" cy="744855"/>
          </a:xfrm>
        </p:grpSpPr>
        <p:sp>
          <p:nvSpPr>
            <p:cNvPr id="15" name="object 15"/>
            <p:cNvSpPr/>
            <p:nvPr/>
          </p:nvSpPr>
          <p:spPr>
            <a:xfrm>
              <a:off x="2228847" y="2866377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4549604" y="0"/>
                  </a:moveTo>
                  <a:lnTo>
                    <a:pt x="245687" y="0"/>
                  </a:lnTo>
                  <a:lnTo>
                    <a:pt x="196797" y="188"/>
                  </a:lnTo>
                  <a:lnTo>
                    <a:pt x="157369" y="1505"/>
                  </a:lnTo>
                  <a:lnTo>
                    <a:pt x="126052" y="5079"/>
                  </a:lnTo>
                  <a:lnTo>
                    <a:pt x="101494" y="12040"/>
                  </a:lnTo>
                  <a:lnTo>
                    <a:pt x="46851" y="46851"/>
                  </a:lnTo>
                  <a:lnTo>
                    <a:pt x="12039" y="101494"/>
                  </a:lnTo>
                  <a:lnTo>
                    <a:pt x="1504" y="157369"/>
                  </a:lnTo>
                  <a:lnTo>
                    <a:pt x="188" y="196797"/>
                  </a:lnTo>
                  <a:lnTo>
                    <a:pt x="0" y="245688"/>
                  </a:lnTo>
                  <a:lnTo>
                    <a:pt x="0" y="467510"/>
                  </a:lnTo>
                  <a:lnTo>
                    <a:pt x="188" y="516401"/>
                  </a:lnTo>
                  <a:lnTo>
                    <a:pt x="1504" y="555829"/>
                  </a:lnTo>
                  <a:lnTo>
                    <a:pt x="12039" y="611703"/>
                  </a:lnTo>
                  <a:lnTo>
                    <a:pt x="46851" y="666347"/>
                  </a:lnTo>
                  <a:lnTo>
                    <a:pt x="101494" y="701158"/>
                  </a:lnTo>
                  <a:lnTo>
                    <a:pt x="157369" y="711693"/>
                  </a:lnTo>
                  <a:lnTo>
                    <a:pt x="196797" y="713010"/>
                  </a:lnTo>
                  <a:lnTo>
                    <a:pt x="245687" y="713198"/>
                  </a:lnTo>
                  <a:lnTo>
                    <a:pt x="4549604" y="713198"/>
                  </a:lnTo>
                  <a:lnTo>
                    <a:pt x="4598495" y="713010"/>
                  </a:lnTo>
                  <a:lnTo>
                    <a:pt x="4637924" y="711693"/>
                  </a:lnTo>
                  <a:lnTo>
                    <a:pt x="4693799" y="701158"/>
                  </a:lnTo>
                  <a:lnTo>
                    <a:pt x="4748442" y="666347"/>
                  </a:lnTo>
                  <a:lnTo>
                    <a:pt x="4783253" y="611703"/>
                  </a:lnTo>
                  <a:lnTo>
                    <a:pt x="4793788" y="555829"/>
                  </a:lnTo>
                  <a:lnTo>
                    <a:pt x="4795105" y="516401"/>
                  </a:lnTo>
                  <a:lnTo>
                    <a:pt x="4795293" y="467510"/>
                  </a:lnTo>
                  <a:lnTo>
                    <a:pt x="4795293" y="245688"/>
                  </a:lnTo>
                  <a:lnTo>
                    <a:pt x="4795105" y="196797"/>
                  </a:lnTo>
                  <a:lnTo>
                    <a:pt x="4793788" y="157369"/>
                  </a:lnTo>
                  <a:lnTo>
                    <a:pt x="4783253" y="101494"/>
                  </a:lnTo>
                  <a:lnTo>
                    <a:pt x="4748442" y="46851"/>
                  </a:lnTo>
                  <a:lnTo>
                    <a:pt x="4693799" y="12040"/>
                  </a:lnTo>
                  <a:lnTo>
                    <a:pt x="4637924" y="1505"/>
                  </a:lnTo>
                  <a:lnTo>
                    <a:pt x="4598495" y="188"/>
                  </a:lnTo>
                  <a:lnTo>
                    <a:pt x="4549604" y="0"/>
                  </a:lnTo>
                  <a:close/>
                </a:path>
              </a:pathLst>
            </a:custGeom>
            <a:solidFill>
              <a:srgbClr val="F8BA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228847" y="2866377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245688" y="0"/>
                  </a:moveTo>
                  <a:lnTo>
                    <a:pt x="4549604" y="0"/>
                  </a:lnTo>
                  <a:lnTo>
                    <a:pt x="4598495" y="188"/>
                  </a:lnTo>
                  <a:lnTo>
                    <a:pt x="4637924" y="1504"/>
                  </a:lnTo>
                  <a:lnTo>
                    <a:pt x="4693799" y="12039"/>
                  </a:lnTo>
                  <a:lnTo>
                    <a:pt x="4748442" y="46851"/>
                  </a:lnTo>
                  <a:lnTo>
                    <a:pt x="4783253" y="101494"/>
                  </a:lnTo>
                  <a:lnTo>
                    <a:pt x="4793787" y="157369"/>
                  </a:lnTo>
                  <a:lnTo>
                    <a:pt x="4795104" y="196797"/>
                  </a:lnTo>
                  <a:lnTo>
                    <a:pt x="4795292" y="245688"/>
                  </a:lnTo>
                  <a:lnTo>
                    <a:pt x="4795292" y="467509"/>
                  </a:lnTo>
                  <a:lnTo>
                    <a:pt x="4795104" y="516400"/>
                  </a:lnTo>
                  <a:lnTo>
                    <a:pt x="4793787" y="555828"/>
                  </a:lnTo>
                  <a:lnTo>
                    <a:pt x="4783253" y="611703"/>
                  </a:lnTo>
                  <a:lnTo>
                    <a:pt x="4748442" y="666346"/>
                  </a:lnTo>
                  <a:lnTo>
                    <a:pt x="4693799" y="701158"/>
                  </a:lnTo>
                  <a:lnTo>
                    <a:pt x="4637924" y="711692"/>
                  </a:lnTo>
                  <a:lnTo>
                    <a:pt x="4598495" y="713009"/>
                  </a:lnTo>
                  <a:lnTo>
                    <a:pt x="4549604" y="713197"/>
                  </a:lnTo>
                  <a:lnTo>
                    <a:pt x="245688" y="713197"/>
                  </a:lnTo>
                  <a:lnTo>
                    <a:pt x="196797" y="713009"/>
                  </a:lnTo>
                  <a:lnTo>
                    <a:pt x="157369" y="711692"/>
                  </a:lnTo>
                  <a:lnTo>
                    <a:pt x="101494" y="701158"/>
                  </a:lnTo>
                  <a:lnTo>
                    <a:pt x="46851" y="666346"/>
                  </a:lnTo>
                  <a:lnTo>
                    <a:pt x="12039" y="611703"/>
                  </a:lnTo>
                  <a:lnTo>
                    <a:pt x="1504" y="555828"/>
                  </a:lnTo>
                  <a:lnTo>
                    <a:pt x="188" y="516400"/>
                  </a:lnTo>
                  <a:lnTo>
                    <a:pt x="0" y="467509"/>
                  </a:lnTo>
                  <a:lnTo>
                    <a:pt x="0" y="245688"/>
                  </a:lnTo>
                  <a:lnTo>
                    <a:pt x="188" y="196797"/>
                  </a:lnTo>
                  <a:lnTo>
                    <a:pt x="1504" y="157369"/>
                  </a:lnTo>
                  <a:lnTo>
                    <a:pt x="12039" y="101494"/>
                  </a:lnTo>
                  <a:lnTo>
                    <a:pt x="46851" y="46851"/>
                  </a:lnTo>
                  <a:lnTo>
                    <a:pt x="101494" y="12039"/>
                  </a:lnTo>
                  <a:lnTo>
                    <a:pt x="157369" y="1504"/>
                  </a:lnTo>
                  <a:lnTo>
                    <a:pt x="196797" y="188"/>
                  </a:lnTo>
                  <a:lnTo>
                    <a:pt x="245688" y="0"/>
                  </a:lnTo>
                  <a:close/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210650" y="1800388"/>
            <a:ext cx="1190620" cy="26906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1698" kern="0" dirty="0">
                <a:solidFill>
                  <a:sysClr val="windowText" lastClr="000000"/>
                </a:solidFill>
                <a:latin typeface="Arial"/>
                <a:cs typeface="Arial"/>
              </a:rPr>
              <a:t>Left</a:t>
            </a:r>
            <a:r>
              <a:rPr sz="1698" kern="0" spc="27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698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Subtree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342478" y="2853701"/>
            <a:ext cx="2927261" cy="451681"/>
            <a:chOff x="2213141" y="4705964"/>
            <a:chExt cx="4827270" cy="744855"/>
          </a:xfrm>
        </p:grpSpPr>
        <p:sp>
          <p:nvSpPr>
            <p:cNvPr id="19" name="object 19"/>
            <p:cNvSpPr/>
            <p:nvPr/>
          </p:nvSpPr>
          <p:spPr>
            <a:xfrm>
              <a:off x="2228847" y="4721671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4549604" y="0"/>
                  </a:moveTo>
                  <a:lnTo>
                    <a:pt x="245687" y="0"/>
                  </a:lnTo>
                  <a:lnTo>
                    <a:pt x="196797" y="188"/>
                  </a:lnTo>
                  <a:lnTo>
                    <a:pt x="157369" y="1505"/>
                  </a:lnTo>
                  <a:lnTo>
                    <a:pt x="126052" y="5079"/>
                  </a:lnTo>
                  <a:lnTo>
                    <a:pt x="101494" y="12040"/>
                  </a:lnTo>
                  <a:lnTo>
                    <a:pt x="46851" y="46851"/>
                  </a:lnTo>
                  <a:lnTo>
                    <a:pt x="12039" y="101494"/>
                  </a:lnTo>
                  <a:lnTo>
                    <a:pt x="1504" y="157369"/>
                  </a:lnTo>
                  <a:lnTo>
                    <a:pt x="188" y="196797"/>
                  </a:lnTo>
                  <a:lnTo>
                    <a:pt x="0" y="245688"/>
                  </a:lnTo>
                  <a:lnTo>
                    <a:pt x="0" y="467510"/>
                  </a:lnTo>
                  <a:lnTo>
                    <a:pt x="188" y="516401"/>
                  </a:lnTo>
                  <a:lnTo>
                    <a:pt x="1504" y="555829"/>
                  </a:lnTo>
                  <a:lnTo>
                    <a:pt x="12039" y="611703"/>
                  </a:lnTo>
                  <a:lnTo>
                    <a:pt x="46851" y="666347"/>
                  </a:lnTo>
                  <a:lnTo>
                    <a:pt x="101494" y="701158"/>
                  </a:lnTo>
                  <a:lnTo>
                    <a:pt x="157369" y="711693"/>
                  </a:lnTo>
                  <a:lnTo>
                    <a:pt x="196797" y="713010"/>
                  </a:lnTo>
                  <a:lnTo>
                    <a:pt x="245687" y="713198"/>
                  </a:lnTo>
                  <a:lnTo>
                    <a:pt x="4549604" y="713198"/>
                  </a:lnTo>
                  <a:lnTo>
                    <a:pt x="4598495" y="713010"/>
                  </a:lnTo>
                  <a:lnTo>
                    <a:pt x="4637924" y="711693"/>
                  </a:lnTo>
                  <a:lnTo>
                    <a:pt x="4693799" y="701158"/>
                  </a:lnTo>
                  <a:lnTo>
                    <a:pt x="4748442" y="666347"/>
                  </a:lnTo>
                  <a:lnTo>
                    <a:pt x="4783253" y="611703"/>
                  </a:lnTo>
                  <a:lnTo>
                    <a:pt x="4793788" y="555829"/>
                  </a:lnTo>
                  <a:lnTo>
                    <a:pt x="4795105" y="516401"/>
                  </a:lnTo>
                  <a:lnTo>
                    <a:pt x="4795293" y="467510"/>
                  </a:lnTo>
                  <a:lnTo>
                    <a:pt x="4795293" y="245688"/>
                  </a:lnTo>
                  <a:lnTo>
                    <a:pt x="4795105" y="196797"/>
                  </a:lnTo>
                  <a:lnTo>
                    <a:pt x="4793788" y="157369"/>
                  </a:lnTo>
                  <a:lnTo>
                    <a:pt x="4783253" y="101494"/>
                  </a:lnTo>
                  <a:lnTo>
                    <a:pt x="4748442" y="46851"/>
                  </a:lnTo>
                  <a:lnTo>
                    <a:pt x="4693799" y="12040"/>
                  </a:lnTo>
                  <a:lnTo>
                    <a:pt x="4637924" y="1505"/>
                  </a:lnTo>
                  <a:lnTo>
                    <a:pt x="4598495" y="188"/>
                  </a:lnTo>
                  <a:lnTo>
                    <a:pt x="4549604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2228847" y="4721671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39">
                  <a:moveTo>
                    <a:pt x="245688" y="0"/>
                  </a:moveTo>
                  <a:lnTo>
                    <a:pt x="4549604" y="0"/>
                  </a:lnTo>
                  <a:lnTo>
                    <a:pt x="4598495" y="188"/>
                  </a:lnTo>
                  <a:lnTo>
                    <a:pt x="4637924" y="1504"/>
                  </a:lnTo>
                  <a:lnTo>
                    <a:pt x="4693799" y="12039"/>
                  </a:lnTo>
                  <a:lnTo>
                    <a:pt x="4748442" y="46851"/>
                  </a:lnTo>
                  <a:lnTo>
                    <a:pt x="4783253" y="101494"/>
                  </a:lnTo>
                  <a:lnTo>
                    <a:pt x="4793787" y="157369"/>
                  </a:lnTo>
                  <a:lnTo>
                    <a:pt x="4795104" y="196797"/>
                  </a:lnTo>
                  <a:lnTo>
                    <a:pt x="4795292" y="245688"/>
                  </a:lnTo>
                  <a:lnTo>
                    <a:pt x="4795292" y="467509"/>
                  </a:lnTo>
                  <a:lnTo>
                    <a:pt x="4795104" y="516400"/>
                  </a:lnTo>
                  <a:lnTo>
                    <a:pt x="4793787" y="555828"/>
                  </a:lnTo>
                  <a:lnTo>
                    <a:pt x="4783253" y="611703"/>
                  </a:lnTo>
                  <a:lnTo>
                    <a:pt x="4748442" y="666346"/>
                  </a:lnTo>
                  <a:lnTo>
                    <a:pt x="4693799" y="701158"/>
                  </a:lnTo>
                  <a:lnTo>
                    <a:pt x="4637924" y="711692"/>
                  </a:lnTo>
                  <a:lnTo>
                    <a:pt x="4598495" y="713009"/>
                  </a:lnTo>
                  <a:lnTo>
                    <a:pt x="4549604" y="713197"/>
                  </a:lnTo>
                  <a:lnTo>
                    <a:pt x="245688" y="713197"/>
                  </a:lnTo>
                  <a:lnTo>
                    <a:pt x="196797" y="713009"/>
                  </a:lnTo>
                  <a:lnTo>
                    <a:pt x="157369" y="711692"/>
                  </a:lnTo>
                  <a:lnTo>
                    <a:pt x="101494" y="701158"/>
                  </a:lnTo>
                  <a:lnTo>
                    <a:pt x="46851" y="666346"/>
                  </a:lnTo>
                  <a:lnTo>
                    <a:pt x="12039" y="611703"/>
                  </a:lnTo>
                  <a:lnTo>
                    <a:pt x="1504" y="555828"/>
                  </a:lnTo>
                  <a:lnTo>
                    <a:pt x="188" y="516400"/>
                  </a:lnTo>
                  <a:lnTo>
                    <a:pt x="0" y="467509"/>
                  </a:lnTo>
                  <a:lnTo>
                    <a:pt x="0" y="245688"/>
                  </a:lnTo>
                  <a:lnTo>
                    <a:pt x="188" y="196797"/>
                  </a:lnTo>
                  <a:lnTo>
                    <a:pt x="1504" y="157369"/>
                  </a:lnTo>
                  <a:lnTo>
                    <a:pt x="12039" y="101494"/>
                  </a:lnTo>
                  <a:lnTo>
                    <a:pt x="46851" y="46851"/>
                  </a:lnTo>
                  <a:lnTo>
                    <a:pt x="101494" y="12039"/>
                  </a:lnTo>
                  <a:lnTo>
                    <a:pt x="157369" y="1504"/>
                  </a:lnTo>
                  <a:lnTo>
                    <a:pt x="196797" y="188"/>
                  </a:lnTo>
                  <a:lnTo>
                    <a:pt x="245688" y="0"/>
                  </a:lnTo>
                  <a:close/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140704" y="2925440"/>
            <a:ext cx="1330398" cy="26906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1698" kern="0" dirty="0">
                <a:solidFill>
                  <a:sysClr val="windowText" lastClr="000000"/>
                </a:solidFill>
                <a:latin typeface="Arial"/>
                <a:cs typeface="Arial"/>
              </a:rPr>
              <a:t>Right </a:t>
            </a:r>
            <a:r>
              <a:rPr sz="1698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Subtree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345653" y="3981928"/>
            <a:ext cx="2920715" cy="445520"/>
            <a:chOff x="2218376" y="6566494"/>
            <a:chExt cx="4816475" cy="734695"/>
          </a:xfrm>
        </p:grpSpPr>
        <p:sp>
          <p:nvSpPr>
            <p:cNvPr id="23" name="object 23"/>
            <p:cNvSpPr/>
            <p:nvPr/>
          </p:nvSpPr>
          <p:spPr>
            <a:xfrm>
              <a:off x="2228847" y="6576965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40">
                  <a:moveTo>
                    <a:pt x="4549604" y="0"/>
                  </a:moveTo>
                  <a:lnTo>
                    <a:pt x="245687" y="0"/>
                  </a:lnTo>
                  <a:lnTo>
                    <a:pt x="196797" y="188"/>
                  </a:lnTo>
                  <a:lnTo>
                    <a:pt x="157369" y="1504"/>
                  </a:lnTo>
                  <a:lnTo>
                    <a:pt x="101494" y="12039"/>
                  </a:lnTo>
                  <a:lnTo>
                    <a:pt x="46851" y="46851"/>
                  </a:lnTo>
                  <a:lnTo>
                    <a:pt x="12039" y="101494"/>
                  </a:lnTo>
                  <a:lnTo>
                    <a:pt x="1504" y="157369"/>
                  </a:lnTo>
                  <a:lnTo>
                    <a:pt x="188" y="196797"/>
                  </a:lnTo>
                  <a:lnTo>
                    <a:pt x="0" y="245687"/>
                  </a:lnTo>
                  <a:lnTo>
                    <a:pt x="0" y="467510"/>
                  </a:lnTo>
                  <a:lnTo>
                    <a:pt x="188" y="516400"/>
                  </a:lnTo>
                  <a:lnTo>
                    <a:pt x="1504" y="555828"/>
                  </a:lnTo>
                  <a:lnTo>
                    <a:pt x="12039" y="611703"/>
                  </a:lnTo>
                  <a:lnTo>
                    <a:pt x="46851" y="666346"/>
                  </a:lnTo>
                  <a:lnTo>
                    <a:pt x="101494" y="701157"/>
                  </a:lnTo>
                  <a:lnTo>
                    <a:pt x="157369" y="711693"/>
                  </a:lnTo>
                  <a:lnTo>
                    <a:pt x="196797" y="713010"/>
                  </a:lnTo>
                  <a:lnTo>
                    <a:pt x="245687" y="713198"/>
                  </a:lnTo>
                  <a:lnTo>
                    <a:pt x="4549604" y="713198"/>
                  </a:lnTo>
                  <a:lnTo>
                    <a:pt x="4598495" y="713010"/>
                  </a:lnTo>
                  <a:lnTo>
                    <a:pt x="4637924" y="711693"/>
                  </a:lnTo>
                  <a:lnTo>
                    <a:pt x="4693799" y="701157"/>
                  </a:lnTo>
                  <a:lnTo>
                    <a:pt x="4748442" y="666346"/>
                  </a:lnTo>
                  <a:lnTo>
                    <a:pt x="4783253" y="611703"/>
                  </a:lnTo>
                  <a:lnTo>
                    <a:pt x="4793788" y="555828"/>
                  </a:lnTo>
                  <a:lnTo>
                    <a:pt x="4795105" y="516400"/>
                  </a:lnTo>
                  <a:lnTo>
                    <a:pt x="4795293" y="467510"/>
                  </a:lnTo>
                  <a:lnTo>
                    <a:pt x="4795293" y="245687"/>
                  </a:lnTo>
                  <a:lnTo>
                    <a:pt x="4795105" y="196797"/>
                  </a:lnTo>
                  <a:lnTo>
                    <a:pt x="4793788" y="157369"/>
                  </a:lnTo>
                  <a:lnTo>
                    <a:pt x="4783253" y="101494"/>
                  </a:lnTo>
                  <a:lnTo>
                    <a:pt x="4748442" y="46851"/>
                  </a:lnTo>
                  <a:lnTo>
                    <a:pt x="4693799" y="12039"/>
                  </a:lnTo>
                  <a:lnTo>
                    <a:pt x="4637924" y="1504"/>
                  </a:lnTo>
                  <a:lnTo>
                    <a:pt x="4598495" y="188"/>
                  </a:lnTo>
                  <a:lnTo>
                    <a:pt x="4549604" y="0"/>
                  </a:lnTo>
                  <a:close/>
                </a:path>
              </a:pathLst>
            </a:custGeom>
            <a:solidFill>
              <a:srgbClr val="00A1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2228847" y="6576965"/>
              <a:ext cx="4795520" cy="713740"/>
            </a:xfrm>
            <a:custGeom>
              <a:avLst/>
              <a:gdLst/>
              <a:ahLst/>
              <a:cxnLst/>
              <a:rect l="l" t="t" r="r" b="b"/>
              <a:pathLst>
                <a:path w="4795520" h="713740">
                  <a:moveTo>
                    <a:pt x="245688" y="0"/>
                  </a:moveTo>
                  <a:lnTo>
                    <a:pt x="4549604" y="0"/>
                  </a:lnTo>
                  <a:lnTo>
                    <a:pt x="4598495" y="188"/>
                  </a:lnTo>
                  <a:lnTo>
                    <a:pt x="4637924" y="1504"/>
                  </a:lnTo>
                  <a:lnTo>
                    <a:pt x="4693799" y="12039"/>
                  </a:lnTo>
                  <a:lnTo>
                    <a:pt x="4748442" y="46851"/>
                  </a:lnTo>
                  <a:lnTo>
                    <a:pt x="4783253" y="101494"/>
                  </a:lnTo>
                  <a:lnTo>
                    <a:pt x="4793787" y="157369"/>
                  </a:lnTo>
                  <a:lnTo>
                    <a:pt x="4795104" y="196797"/>
                  </a:lnTo>
                  <a:lnTo>
                    <a:pt x="4795292" y="245688"/>
                  </a:lnTo>
                  <a:lnTo>
                    <a:pt x="4795292" y="467509"/>
                  </a:lnTo>
                  <a:lnTo>
                    <a:pt x="4795104" y="516400"/>
                  </a:lnTo>
                  <a:lnTo>
                    <a:pt x="4793787" y="555828"/>
                  </a:lnTo>
                  <a:lnTo>
                    <a:pt x="4783253" y="611703"/>
                  </a:lnTo>
                  <a:lnTo>
                    <a:pt x="4748442" y="666346"/>
                  </a:lnTo>
                  <a:lnTo>
                    <a:pt x="4693799" y="701158"/>
                  </a:lnTo>
                  <a:lnTo>
                    <a:pt x="4637924" y="711692"/>
                  </a:lnTo>
                  <a:lnTo>
                    <a:pt x="4598495" y="713009"/>
                  </a:lnTo>
                  <a:lnTo>
                    <a:pt x="4549604" y="713197"/>
                  </a:lnTo>
                  <a:lnTo>
                    <a:pt x="245688" y="713197"/>
                  </a:lnTo>
                  <a:lnTo>
                    <a:pt x="196797" y="713009"/>
                  </a:lnTo>
                  <a:lnTo>
                    <a:pt x="157369" y="711692"/>
                  </a:lnTo>
                  <a:lnTo>
                    <a:pt x="101494" y="701158"/>
                  </a:lnTo>
                  <a:lnTo>
                    <a:pt x="46851" y="666346"/>
                  </a:lnTo>
                  <a:lnTo>
                    <a:pt x="12039" y="611703"/>
                  </a:lnTo>
                  <a:lnTo>
                    <a:pt x="1504" y="555828"/>
                  </a:lnTo>
                  <a:lnTo>
                    <a:pt x="188" y="516400"/>
                  </a:lnTo>
                  <a:lnTo>
                    <a:pt x="0" y="467509"/>
                  </a:lnTo>
                  <a:lnTo>
                    <a:pt x="0" y="245688"/>
                  </a:lnTo>
                  <a:lnTo>
                    <a:pt x="188" y="196797"/>
                  </a:lnTo>
                  <a:lnTo>
                    <a:pt x="1504" y="157369"/>
                  </a:lnTo>
                  <a:lnTo>
                    <a:pt x="12039" y="101494"/>
                  </a:lnTo>
                  <a:lnTo>
                    <a:pt x="46851" y="46851"/>
                  </a:lnTo>
                  <a:lnTo>
                    <a:pt x="101494" y="12039"/>
                  </a:lnTo>
                  <a:lnTo>
                    <a:pt x="157369" y="1504"/>
                  </a:lnTo>
                  <a:lnTo>
                    <a:pt x="196797" y="188"/>
                  </a:lnTo>
                  <a:lnTo>
                    <a:pt x="245688" y="0"/>
                  </a:lnTo>
                  <a:close/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266418" y="4048402"/>
            <a:ext cx="1079336" cy="269066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</a:pPr>
            <a:r>
              <a:rPr sz="1698" kern="0" dirty="0">
                <a:solidFill>
                  <a:sysClr val="windowText" lastClr="000000"/>
                </a:solidFill>
                <a:latin typeface="Arial"/>
                <a:cs typeface="Arial"/>
              </a:rPr>
              <a:t>Root </a:t>
            </a:r>
            <a:r>
              <a:rPr sz="1698" kern="0" spc="49" dirty="0">
                <a:solidFill>
                  <a:sysClr val="windowText" lastClr="000000"/>
                </a:solidFill>
                <a:latin typeface="Arial"/>
                <a:cs typeface="Arial"/>
              </a:rPr>
              <a:t>Node</a:t>
            </a:r>
            <a:endParaRPr sz="1698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672597" y="2253447"/>
            <a:ext cx="266850" cy="527153"/>
            <a:chOff x="4406605" y="3716100"/>
            <a:chExt cx="440055" cy="869315"/>
          </a:xfrm>
        </p:grpSpPr>
        <p:sp>
          <p:nvSpPr>
            <p:cNvPr id="27" name="object 27"/>
            <p:cNvSpPr/>
            <p:nvPr/>
          </p:nvSpPr>
          <p:spPr>
            <a:xfrm>
              <a:off x="4626493" y="3716100"/>
              <a:ext cx="0" cy="487045"/>
            </a:xfrm>
            <a:custGeom>
              <a:avLst/>
              <a:gdLst/>
              <a:ahLst/>
              <a:cxnLst/>
              <a:rect l="l" t="t" r="r" b="b"/>
              <a:pathLst>
                <a:path h="487045">
                  <a:moveTo>
                    <a:pt x="0" y="0"/>
                  </a:moveTo>
                  <a:lnTo>
                    <a:pt x="0" y="429268"/>
                  </a:lnTo>
                  <a:lnTo>
                    <a:pt x="0" y="486857"/>
                  </a:lnTo>
                </a:path>
              </a:pathLst>
            </a:custGeom>
            <a:ln w="115179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4406605" y="4145368"/>
              <a:ext cx="440055" cy="440055"/>
            </a:xfrm>
            <a:custGeom>
              <a:avLst/>
              <a:gdLst/>
              <a:ahLst/>
              <a:cxnLst/>
              <a:rect l="l" t="t" r="r" b="b"/>
              <a:pathLst>
                <a:path w="440054" h="440054">
                  <a:moveTo>
                    <a:pt x="439777" y="0"/>
                  </a:moveTo>
                  <a:lnTo>
                    <a:pt x="0" y="0"/>
                  </a:lnTo>
                  <a:lnTo>
                    <a:pt x="219888" y="439777"/>
                  </a:lnTo>
                  <a:lnTo>
                    <a:pt x="439777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2672597" y="3378499"/>
            <a:ext cx="266850" cy="527153"/>
            <a:chOff x="4406605" y="5571394"/>
            <a:chExt cx="440055" cy="869315"/>
          </a:xfrm>
        </p:grpSpPr>
        <p:sp>
          <p:nvSpPr>
            <p:cNvPr id="30" name="object 30"/>
            <p:cNvSpPr/>
            <p:nvPr/>
          </p:nvSpPr>
          <p:spPr>
            <a:xfrm>
              <a:off x="4626493" y="5571394"/>
              <a:ext cx="0" cy="487045"/>
            </a:xfrm>
            <a:custGeom>
              <a:avLst/>
              <a:gdLst/>
              <a:ahLst/>
              <a:cxnLst/>
              <a:rect l="l" t="t" r="r" b="b"/>
              <a:pathLst>
                <a:path h="487045">
                  <a:moveTo>
                    <a:pt x="0" y="0"/>
                  </a:moveTo>
                  <a:lnTo>
                    <a:pt x="0" y="429268"/>
                  </a:lnTo>
                  <a:lnTo>
                    <a:pt x="0" y="486857"/>
                  </a:lnTo>
                </a:path>
              </a:pathLst>
            </a:custGeom>
            <a:ln w="115179">
              <a:solidFill>
                <a:srgbClr val="F8BA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4406605" y="6000662"/>
              <a:ext cx="440055" cy="440055"/>
            </a:xfrm>
            <a:custGeom>
              <a:avLst/>
              <a:gdLst/>
              <a:ahLst/>
              <a:cxnLst/>
              <a:rect l="l" t="t" r="r" b="b"/>
              <a:pathLst>
                <a:path w="440054" h="440054">
                  <a:moveTo>
                    <a:pt x="439777" y="0"/>
                  </a:moveTo>
                  <a:lnTo>
                    <a:pt x="0" y="0"/>
                  </a:lnTo>
                  <a:lnTo>
                    <a:pt x="219888" y="439777"/>
                  </a:lnTo>
                  <a:lnTo>
                    <a:pt x="439777" y="0"/>
                  </a:lnTo>
                  <a:close/>
                </a:path>
              </a:pathLst>
            </a:custGeom>
            <a:solidFill>
              <a:srgbClr val="F8BA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18375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1327193"/>
          </a:xfrm>
          <a:prstGeom prst="rect">
            <a:avLst/>
          </a:prstGeom>
        </p:spPr>
        <p:txBody>
          <a:bodyPr vert="horz" wrap="square" lIns="0" tIns="94522" rIns="0" bIns="0" rtlCol="0">
            <a:spAutoFit/>
          </a:bodyPr>
          <a:lstStyle/>
          <a:p>
            <a:pPr marL="515601">
              <a:spcBef>
                <a:spcPts val="61"/>
              </a:spcBef>
            </a:pPr>
            <a:r>
              <a:rPr sz="4002" spc="-127" dirty="0"/>
              <a:t>Binary</a:t>
            </a:r>
            <a:r>
              <a:rPr sz="4002" spc="-161" dirty="0"/>
              <a:t> </a:t>
            </a:r>
            <a:r>
              <a:rPr sz="4002" spc="-512" dirty="0"/>
              <a:t>T</a:t>
            </a:r>
            <a:r>
              <a:rPr sz="4002" spc="-191" dirty="0"/>
              <a:t>r</a:t>
            </a:r>
            <a:r>
              <a:rPr sz="4002" spc="-115" dirty="0"/>
              <a:t>e</a:t>
            </a:r>
            <a:r>
              <a:rPr sz="4002" spc="-33" dirty="0"/>
              <a:t>e</a:t>
            </a:r>
            <a:r>
              <a:rPr sz="4002" spc="-158" dirty="0"/>
              <a:t> </a:t>
            </a:r>
            <a:r>
              <a:rPr sz="4002" spc="-176" dirty="0"/>
              <a:t>(Array)</a:t>
            </a:r>
            <a:r>
              <a:rPr sz="4002" spc="-158" dirty="0"/>
              <a:t> </a:t>
            </a:r>
            <a:r>
              <a:rPr sz="4002" dirty="0"/>
              <a:t>-</a:t>
            </a:r>
            <a:r>
              <a:rPr sz="4002" spc="-158" dirty="0"/>
              <a:t> </a:t>
            </a:r>
            <a:r>
              <a:rPr sz="4002" spc="-64" dirty="0"/>
              <a:t>LevelOrder</a:t>
            </a:r>
            <a:r>
              <a:rPr sz="4002" spc="-158" dirty="0"/>
              <a:t> </a:t>
            </a:r>
            <a:r>
              <a:rPr sz="4002" spc="-572" dirty="0"/>
              <a:t>T</a:t>
            </a:r>
            <a:r>
              <a:rPr sz="4002" spc="-182" dirty="0"/>
              <a:t>raversal</a:t>
            </a:r>
            <a:endParaRPr sz="4002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22039" y="1372429"/>
            <a:ext cx="6398126" cy="405760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19093" y="1540602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N1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75531" y="2307071"/>
            <a:ext cx="3646176" cy="378369"/>
          </a:xfrm>
          <a:prstGeom prst="rect">
            <a:avLst/>
          </a:prstGeom>
          <a:solidFill>
            <a:srgbClr val="436089"/>
          </a:solidFill>
          <a:ln w="41883">
            <a:solidFill>
              <a:srgbClr val="FF644E"/>
            </a:solidFill>
          </a:ln>
        </p:spPr>
        <p:txBody>
          <a:bodyPr vert="horz" wrap="square" lIns="0" tIns="162112" rIns="0" bIns="0" rtlCol="0">
            <a:spAutoFit/>
          </a:bodyPr>
          <a:lstStyle/>
          <a:p>
            <a:pPr marL="344247" defTabSz="554492">
              <a:spcBef>
                <a:spcPts val="1276"/>
              </a:spcBef>
              <a:tabLst>
                <a:tab pos="3080127" algn="l"/>
              </a:tabLst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N2</a:t>
            </a:r>
            <a:r>
              <a:rPr sz="1395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	</a:t>
            </a:r>
            <a:r>
              <a:rPr sz="1395" b="1" kern="0" spc="49" dirty="0">
                <a:solidFill>
                  <a:sysClr val="windowText" lastClr="000000"/>
                </a:solidFill>
                <a:latin typeface="Arial"/>
                <a:cs typeface="Arial"/>
              </a:rPr>
              <a:t>N3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25935" y="3437094"/>
            <a:ext cx="5699341" cy="383424"/>
          </a:xfrm>
          <a:prstGeom prst="rect">
            <a:avLst/>
          </a:prstGeom>
          <a:ln w="41883">
            <a:solidFill>
              <a:srgbClr val="FF644E"/>
            </a:solidFill>
          </a:ln>
        </p:spPr>
        <p:txBody>
          <a:bodyPr vert="horz" wrap="square" lIns="0" tIns="167118" rIns="0" bIns="0" rtlCol="0">
            <a:spAutoFit/>
          </a:bodyPr>
          <a:lstStyle/>
          <a:p>
            <a:pPr marL="321914" defTabSz="554492">
              <a:spcBef>
                <a:spcPts val="1316"/>
              </a:spcBef>
              <a:tabLst>
                <a:tab pos="2090512" algn="l"/>
                <a:tab pos="3389718" algn="l"/>
                <a:tab pos="5110569" algn="l"/>
              </a:tabLst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N4</a:t>
            </a:r>
            <a:r>
              <a:rPr sz="1395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	</a:t>
            </a:r>
            <a:r>
              <a:rPr sz="1395" b="1" kern="0" spc="49" dirty="0">
                <a:solidFill>
                  <a:sysClr val="windowText" lastClr="000000"/>
                </a:solidFill>
                <a:latin typeface="Arial"/>
                <a:cs typeface="Arial"/>
              </a:rPr>
              <a:t>N5</a:t>
            </a:r>
            <a:r>
              <a:rPr sz="1395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	</a:t>
            </a: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N6</a:t>
            </a:r>
            <a:r>
              <a:rPr sz="1395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	</a:t>
            </a: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N7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42486" y="4908602"/>
            <a:ext cx="2707389" cy="372148"/>
          </a:xfrm>
          <a:prstGeom prst="rect">
            <a:avLst/>
          </a:prstGeom>
          <a:ln w="41883">
            <a:solidFill>
              <a:srgbClr val="FF644E"/>
            </a:solidFill>
          </a:ln>
        </p:spPr>
        <p:txBody>
          <a:bodyPr vert="horz" wrap="square" lIns="0" tIns="155951" rIns="0" bIns="0" rtlCol="0">
            <a:spAutoFit/>
          </a:bodyPr>
          <a:lstStyle/>
          <a:p>
            <a:pPr marR="53524" algn="ctr" defTabSz="554492">
              <a:spcBef>
                <a:spcPts val="1228"/>
              </a:spcBef>
              <a:tabLst>
                <a:tab pos="1768599" algn="l"/>
              </a:tabLst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N8</a:t>
            </a:r>
            <a:r>
              <a:rPr sz="1395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	</a:t>
            </a: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N9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85057" y="1528275"/>
            <a:ext cx="619184" cy="237985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 defTabSz="554492">
              <a:spcBef>
                <a:spcPts val="73"/>
              </a:spcBef>
            </a:pPr>
            <a:r>
              <a:rPr sz="1486" kern="0" dirty="0">
                <a:solidFill>
                  <a:srgbClr val="FFFFFF"/>
                </a:solidFill>
                <a:latin typeface="Arial"/>
                <a:cs typeface="Arial"/>
              </a:rPr>
              <a:t>Level</a:t>
            </a:r>
            <a:r>
              <a:rPr sz="1486" kern="0" spc="-6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86" kern="0" spc="-3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86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86567" y="2447223"/>
            <a:ext cx="619184" cy="237985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 defTabSz="554492">
              <a:spcBef>
                <a:spcPts val="73"/>
              </a:spcBef>
            </a:pPr>
            <a:r>
              <a:rPr sz="1486" kern="0" dirty="0">
                <a:solidFill>
                  <a:srgbClr val="FFFFFF"/>
                </a:solidFill>
                <a:latin typeface="Arial"/>
                <a:cs typeface="Arial"/>
              </a:rPr>
              <a:t>Level</a:t>
            </a:r>
            <a:r>
              <a:rPr sz="1486" kern="0" spc="-6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86" kern="0" spc="-3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486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54488" y="3577246"/>
            <a:ext cx="619184" cy="237985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 defTabSz="554492">
              <a:spcBef>
                <a:spcPts val="73"/>
              </a:spcBef>
            </a:pPr>
            <a:r>
              <a:rPr sz="1486" kern="0" dirty="0">
                <a:solidFill>
                  <a:srgbClr val="FFFFFF"/>
                </a:solidFill>
                <a:latin typeface="Arial"/>
                <a:cs typeface="Arial"/>
              </a:rPr>
              <a:t>Level</a:t>
            </a:r>
            <a:r>
              <a:rPr sz="1486" kern="0" spc="-6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86" kern="0" spc="-3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486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35176" y="5048755"/>
            <a:ext cx="619184" cy="237985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 defTabSz="554492">
              <a:spcBef>
                <a:spcPts val="73"/>
              </a:spcBef>
            </a:pPr>
            <a:r>
              <a:rPr sz="1486" kern="0" dirty="0">
                <a:solidFill>
                  <a:srgbClr val="FFFFFF"/>
                </a:solidFill>
                <a:latin typeface="Arial"/>
                <a:cs typeface="Arial"/>
              </a:rPr>
              <a:t>Level</a:t>
            </a:r>
            <a:r>
              <a:rPr sz="1486" kern="0" spc="-6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86" kern="0" spc="-3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486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71346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139074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515601">
              <a:spcBef>
                <a:spcPts val="76"/>
              </a:spcBef>
            </a:pPr>
            <a:r>
              <a:rPr sz="4487" spc="-139" dirty="0"/>
              <a:t>Binary</a:t>
            </a:r>
            <a:r>
              <a:rPr sz="4487" spc="-176" dirty="0"/>
              <a:t> </a:t>
            </a:r>
            <a:r>
              <a:rPr sz="4487" spc="-572" dirty="0"/>
              <a:t>T</a:t>
            </a:r>
            <a:r>
              <a:rPr sz="4487" spc="-206" dirty="0"/>
              <a:t>r</a:t>
            </a:r>
            <a:r>
              <a:rPr sz="4487" spc="-124" dirty="0"/>
              <a:t>e</a:t>
            </a:r>
            <a:r>
              <a:rPr sz="4487" spc="-33" dirty="0"/>
              <a:t>e</a:t>
            </a:r>
            <a:r>
              <a:rPr sz="4487" spc="-176" dirty="0"/>
              <a:t> </a:t>
            </a:r>
            <a:r>
              <a:rPr sz="4487" dirty="0"/>
              <a:t>-</a:t>
            </a:r>
            <a:r>
              <a:rPr sz="4487" spc="-200" dirty="0"/>
              <a:t> </a:t>
            </a:r>
            <a:r>
              <a:rPr sz="4487" spc="-61" dirty="0"/>
              <a:t>LevelOrder</a:t>
            </a:r>
            <a:r>
              <a:rPr sz="4487" spc="-185" dirty="0"/>
              <a:t> </a:t>
            </a:r>
            <a:r>
              <a:rPr sz="4487" spc="-628" dirty="0"/>
              <a:t>T</a:t>
            </a:r>
            <a:r>
              <a:rPr sz="4487" spc="-185" dirty="0"/>
              <a:t>raversal</a:t>
            </a:r>
            <a:endParaRPr sz="4487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9695" y="1681464"/>
            <a:ext cx="6398126" cy="400255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096753" y="1794584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N1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89938" y="2715001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N2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26003" y="2715001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N3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18022" y="3849932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N4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86660" y="3849932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N5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85886" y="3849932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N6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06507" y="3849932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N7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29084" y="5310329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N8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97722" y="5310329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N9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98220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139074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515601">
              <a:spcBef>
                <a:spcPts val="76"/>
              </a:spcBef>
            </a:pPr>
            <a:r>
              <a:rPr sz="4487" spc="-139" dirty="0"/>
              <a:t>Binary</a:t>
            </a:r>
            <a:r>
              <a:rPr sz="4487" spc="-173" dirty="0"/>
              <a:t> </a:t>
            </a:r>
            <a:r>
              <a:rPr sz="4487" spc="-572" dirty="0"/>
              <a:t>T</a:t>
            </a:r>
            <a:r>
              <a:rPr sz="4487" spc="-206" dirty="0"/>
              <a:t>r</a:t>
            </a:r>
            <a:r>
              <a:rPr sz="4487" spc="-124" dirty="0"/>
              <a:t>e</a:t>
            </a:r>
            <a:r>
              <a:rPr sz="4487" spc="-33" dirty="0"/>
              <a:t>e</a:t>
            </a:r>
            <a:r>
              <a:rPr sz="4487" spc="-173" dirty="0"/>
              <a:t> </a:t>
            </a:r>
            <a:r>
              <a:rPr sz="4487" spc="-197" dirty="0"/>
              <a:t>(Array)</a:t>
            </a:r>
            <a:r>
              <a:rPr sz="4487" spc="-173" dirty="0"/>
              <a:t> </a:t>
            </a:r>
            <a:r>
              <a:rPr sz="4487" dirty="0"/>
              <a:t>-</a:t>
            </a:r>
            <a:r>
              <a:rPr sz="4487" spc="-173" dirty="0"/>
              <a:t> </a:t>
            </a:r>
            <a:r>
              <a:rPr sz="4487" spc="-233" dirty="0"/>
              <a:t>Search</a:t>
            </a:r>
            <a:endParaRPr sz="4487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0977" y="1372429"/>
            <a:ext cx="5509188" cy="259721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19093" y="1540602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N1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75531" y="2307071"/>
            <a:ext cx="3646176" cy="378369"/>
          </a:xfrm>
          <a:prstGeom prst="rect">
            <a:avLst/>
          </a:prstGeom>
          <a:solidFill>
            <a:srgbClr val="436089"/>
          </a:solidFill>
          <a:ln w="41883">
            <a:solidFill>
              <a:srgbClr val="FF644E"/>
            </a:solidFill>
          </a:ln>
        </p:spPr>
        <p:txBody>
          <a:bodyPr vert="horz" wrap="square" lIns="0" tIns="162112" rIns="0" bIns="0" rtlCol="0">
            <a:spAutoFit/>
          </a:bodyPr>
          <a:lstStyle/>
          <a:p>
            <a:pPr marL="344247" defTabSz="554492">
              <a:spcBef>
                <a:spcPts val="1276"/>
              </a:spcBef>
              <a:tabLst>
                <a:tab pos="3080127" algn="l"/>
              </a:tabLst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N2</a:t>
            </a:r>
            <a:r>
              <a:rPr sz="1395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	</a:t>
            </a:r>
            <a:r>
              <a:rPr sz="1395" b="1" kern="0" spc="49" dirty="0">
                <a:solidFill>
                  <a:sysClr val="windowText" lastClr="000000"/>
                </a:solidFill>
                <a:latin typeface="Arial"/>
                <a:cs typeface="Arial"/>
              </a:rPr>
              <a:t>N3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25934" y="3437094"/>
            <a:ext cx="5699341" cy="383424"/>
          </a:xfrm>
          <a:prstGeom prst="rect">
            <a:avLst/>
          </a:prstGeom>
          <a:ln w="41883">
            <a:solidFill>
              <a:srgbClr val="FF644E"/>
            </a:solidFill>
          </a:ln>
        </p:spPr>
        <p:txBody>
          <a:bodyPr vert="horz" wrap="square" lIns="0" tIns="167118" rIns="0" bIns="0" rtlCol="0">
            <a:spAutoFit/>
          </a:bodyPr>
          <a:lstStyle/>
          <a:p>
            <a:pPr marL="321914" defTabSz="554492">
              <a:spcBef>
                <a:spcPts val="1316"/>
              </a:spcBef>
              <a:tabLst>
                <a:tab pos="2090512" algn="l"/>
                <a:tab pos="3389718" algn="l"/>
                <a:tab pos="5110569" algn="l"/>
              </a:tabLst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N4</a:t>
            </a:r>
            <a:r>
              <a:rPr sz="1395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	</a:t>
            </a:r>
            <a:r>
              <a:rPr sz="1395" b="1" kern="0" spc="49" dirty="0">
                <a:solidFill>
                  <a:sysClr val="windowText" lastClr="000000"/>
                </a:solidFill>
                <a:latin typeface="Arial"/>
                <a:cs typeface="Arial"/>
              </a:rPr>
              <a:t>N5</a:t>
            </a:r>
            <a:r>
              <a:rPr sz="1395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	</a:t>
            </a: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N6</a:t>
            </a:r>
            <a:r>
              <a:rPr sz="1395" b="1" kern="0" dirty="0">
                <a:solidFill>
                  <a:sysClr val="windowText" lastClr="000000"/>
                </a:solidFill>
                <a:latin typeface="Arial"/>
                <a:cs typeface="Arial"/>
              </a:rPr>
              <a:t>	</a:t>
            </a: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N7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85057" y="1528275"/>
            <a:ext cx="619184" cy="237985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 defTabSz="554492">
              <a:spcBef>
                <a:spcPts val="73"/>
              </a:spcBef>
            </a:pPr>
            <a:r>
              <a:rPr sz="1486" kern="0" dirty="0">
                <a:solidFill>
                  <a:srgbClr val="FFFFFF"/>
                </a:solidFill>
                <a:latin typeface="Arial"/>
                <a:cs typeface="Arial"/>
              </a:rPr>
              <a:t>Level</a:t>
            </a:r>
            <a:r>
              <a:rPr sz="1486" kern="0" spc="-6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86" kern="0" spc="-3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86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86567" y="2447223"/>
            <a:ext cx="619184" cy="237985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 defTabSz="554492">
              <a:spcBef>
                <a:spcPts val="73"/>
              </a:spcBef>
            </a:pPr>
            <a:r>
              <a:rPr sz="1486" kern="0" dirty="0">
                <a:solidFill>
                  <a:srgbClr val="FFFFFF"/>
                </a:solidFill>
                <a:latin typeface="Arial"/>
                <a:cs typeface="Arial"/>
              </a:rPr>
              <a:t>Level</a:t>
            </a:r>
            <a:r>
              <a:rPr sz="1486" kern="0" spc="-6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86" kern="0" spc="-3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486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54488" y="3577246"/>
            <a:ext cx="619184" cy="237985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 defTabSz="554492">
              <a:spcBef>
                <a:spcPts val="73"/>
              </a:spcBef>
            </a:pPr>
            <a:r>
              <a:rPr sz="1486" kern="0" dirty="0">
                <a:solidFill>
                  <a:srgbClr val="FFFFFF"/>
                </a:solidFill>
                <a:latin typeface="Arial"/>
                <a:cs typeface="Arial"/>
              </a:rPr>
              <a:t>Level</a:t>
            </a:r>
            <a:r>
              <a:rPr sz="1486" kern="0" spc="-6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86" kern="0" spc="-3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486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351958" y="993143"/>
            <a:ext cx="175589" cy="330385"/>
            <a:chOff x="13772292" y="1637766"/>
            <a:chExt cx="289560" cy="544830"/>
          </a:xfrm>
        </p:grpSpPr>
        <p:sp>
          <p:nvSpPr>
            <p:cNvPr id="12" name="object 12"/>
            <p:cNvSpPr/>
            <p:nvPr/>
          </p:nvSpPr>
          <p:spPr>
            <a:xfrm>
              <a:off x="13916790" y="1637766"/>
              <a:ext cx="0" cy="292735"/>
            </a:xfrm>
            <a:custGeom>
              <a:avLst/>
              <a:gdLst/>
              <a:ahLst/>
              <a:cxnLst/>
              <a:rect l="l" t="t" r="r" b="b"/>
              <a:pathLst>
                <a:path h="292735">
                  <a:moveTo>
                    <a:pt x="0" y="0"/>
                  </a:moveTo>
                  <a:lnTo>
                    <a:pt x="0" y="255816"/>
                  </a:lnTo>
                  <a:lnTo>
                    <a:pt x="0" y="292464"/>
                  </a:lnTo>
                </a:path>
              </a:pathLst>
            </a:custGeom>
            <a:ln w="73296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3772292" y="1893583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>
                  <a:moveTo>
                    <a:pt x="288996" y="0"/>
                  </a:moveTo>
                  <a:lnTo>
                    <a:pt x="0" y="0"/>
                  </a:lnTo>
                  <a:lnTo>
                    <a:pt x="144498" y="288996"/>
                  </a:lnTo>
                  <a:lnTo>
                    <a:pt x="288996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809888" y="2296308"/>
            <a:ext cx="286488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577" kern="0" spc="33" dirty="0">
                <a:solidFill>
                  <a:srgbClr val="FFFFFF"/>
                </a:solidFill>
                <a:latin typeface="Arial"/>
                <a:cs typeface="Arial"/>
              </a:rPr>
              <a:t>N5</a:t>
            </a:r>
            <a:endParaRPr sz="1577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4502" y="1622454"/>
            <a:ext cx="2040457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577" b="1" kern="0" dirty="0">
                <a:solidFill>
                  <a:srgbClr val="FFFFFF"/>
                </a:solidFill>
                <a:latin typeface="Arial"/>
                <a:cs typeface="Arial"/>
              </a:rPr>
              <a:t>Level</a:t>
            </a:r>
            <a:r>
              <a:rPr sz="1577" b="1" kern="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b="1" kern="0" spc="30" dirty="0">
                <a:solidFill>
                  <a:srgbClr val="FFFFFF"/>
                </a:solidFill>
                <a:latin typeface="Arial"/>
                <a:cs typeface="Arial"/>
              </a:rPr>
              <a:t>Order</a:t>
            </a:r>
            <a:r>
              <a:rPr sz="1577" b="1" kern="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b="1" kern="0" spc="-42" dirty="0">
                <a:solidFill>
                  <a:srgbClr val="FFFFFF"/>
                </a:solidFill>
                <a:latin typeface="Arial"/>
                <a:cs typeface="Arial"/>
              </a:rPr>
              <a:t>Traversal</a:t>
            </a:r>
            <a:endParaRPr sz="1577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58579" y="2399963"/>
            <a:ext cx="505975" cy="83944"/>
            <a:chOff x="3723859" y="3957717"/>
            <a:chExt cx="834390" cy="138430"/>
          </a:xfrm>
        </p:grpSpPr>
        <p:sp>
          <p:nvSpPr>
            <p:cNvPr id="17" name="object 17"/>
            <p:cNvSpPr/>
            <p:nvPr/>
          </p:nvSpPr>
          <p:spPr>
            <a:xfrm>
              <a:off x="3723859" y="4026825"/>
              <a:ext cx="711835" cy="0"/>
            </a:xfrm>
            <a:custGeom>
              <a:avLst/>
              <a:gdLst/>
              <a:ahLst/>
              <a:cxnLst/>
              <a:rect l="l" t="t" r="r" b="b"/>
              <a:pathLst>
                <a:path w="711835">
                  <a:moveTo>
                    <a:pt x="0" y="0"/>
                  </a:moveTo>
                  <a:lnTo>
                    <a:pt x="695561" y="0"/>
                  </a:lnTo>
                  <a:lnTo>
                    <a:pt x="711267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4419420" y="3957717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944911" y="2289958"/>
            <a:ext cx="128612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577" kern="0" spc="12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577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75950" y="5128524"/>
            <a:ext cx="113209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b="1" kern="0" spc="42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08133" y="5128524"/>
            <a:ext cx="113209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b="1" kern="0" spc="42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540316" y="5128524"/>
            <a:ext cx="113209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b="1" kern="0" spc="42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272498" y="5128524"/>
            <a:ext cx="113209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b="1" kern="0" spc="42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004681" y="5128524"/>
            <a:ext cx="113209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b="1" kern="0" spc="42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781511" y="5128524"/>
            <a:ext cx="113209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b="1" kern="0" spc="42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558341" y="5128524"/>
            <a:ext cx="113209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b="1" kern="0" spc="42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2749785" y="5359543"/>
          <a:ext cx="6674706" cy="3819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6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416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819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r>
                        <a:rPr sz="1100" b="1" spc="-25" dirty="0">
                          <a:latin typeface="Arial"/>
                          <a:cs typeface="Arial"/>
                        </a:rPr>
                        <a:t>N1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7048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r>
                        <a:rPr sz="1100" b="1" spc="-25" dirty="0">
                          <a:latin typeface="Arial"/>
                          <a:cs typeface="Arial"/>
                        </a:rPr>
                        <a:t>N2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7048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r>
                        <a:rPr sz="1100" b="1" spc="-25" dirty="0">
                          <a:latin typeface="Arial"/>
                          <a:cs typeface="Arial"/>
                        </a:rPr>
                        <a:t>N3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7048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r>
                        <a:rPr sz="1100" b="1" spc="-25" dirty="0">
                          <a:latin typeface="Arial"/>
                          <a:cs typeface="Arial"/>
                        </a:rPr>
                        <a:t>N4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7048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 marR="31750" algn="ctr">
                        <a:lnSpc>
                          <a:spcPct val="100000"/>
                        </a:lnSpc>
                        <a:spcBef>
                          <a:spcPts val="1390"/>
                        </a:spcBef>
                      </a:pPr>
                      <a:r>
                        <a:rPr sz="1100" b="1" spc="-25" dirty="0">
                          <a:latin typeface="Arial"/>
                          <a:cs typeface="Arial"/>
                        </a:rPr>
                        <a:t>N5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7048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sz="1100" b="1" spc="75" dirty="0">
                          <a:latin typeface="Arial"/>
                          <a:cs typeface="Arial"/>
                        </a:rPr>
                        <a:t>N6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5881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sz="1100" b="1" spc="75" dirty="0">
                          <a:latin typeface="Arial"/>
                          <a:cs typeface="Arial"/>
                        </a:rPr>
                        <a:t>N7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95881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8" name="object 28"/>
          <p:cNvSpPr/>
          <p:nvPr/>
        </p:nvSpPr>
        <p:spPr>
          <a:xfrm>
            <a:off x="3047834" y="5459114"/>
            <a:ext cx="190607" cy="190607"/>
          </a:xfrm>
          <a:custGeom>
            <a:avLst/>
            <a:gdLst/>
            <a:ahLst/>
            <a:cxnLst/>
            <a:rect l="l" t="t" r="r" b="b"/>
            <a:pathLst>
              <a:path w="314325" h="314325">
                <a:moveTo>
                  <a:pt x="50014" y="176"/>
                </a:moveTo>
                <a:lnTo>
                  <a:pt x="49143" y="176"/>
                </a:lnTo>
                <a:lnTo>
                  <a:pt x="48710" y="332"/>
                </a:lnTo>
                <a:lnTo>
                  <a:pt x="8" y="49036"/>
                </a:lnTo>
                <a:lnTo>
                  <a:pt x="0" y="50112"/>
                </a:lnTo>
                <a:lnTo>
                  <a:pt x="106620" y="156716"/>
                </a:lnTo>
                <a:lnTo>
                  <a:pt x="106611" y="157448"/>
                </a:lnTo>
                <a:lnTo>
                  <a:pt x="0" y="264058"/>
                </a:lnTo>
                <a:lnTo>
                  <a:pt x="0" y="265128"/>
                </a:lnTo>
                <a:lnTo>
                  <a:pt x="49044" y="314172"/>
                </a:lnTo>
                <a:lnTo>
                  <a:pt x="50112" y="314172"/>
                </a:lnTo>
                <a:lnTo>
                  <a:pt x="156724" y="207544"/>
                </a:lnTo>
                <a:lnTo>
                  <a:pt x="257648" y="207544"/>
                </a:lnTo>
                <a:lnTo>
                  <a:pt x="207544" y="157448"/>
                </a:lnTo>
                <a:lnTo>
                  <a:pt x="207544" y="156716"/>
                </a:lnTo>
                <a:lnTo>
                  <a:pt x="257640" y="106628"/>
                </a:lnTo>
                <a:lnTo>
                  <a:pt x="156740" y="106628"/>
                </a:lnTo>
                <a:lnTo>
                  <a:pt x="50446" y="332"/>
                </a:lnTo>
                <a:lnTo>
                  <a:pt x="50014" y="176"/>
                </a:lnTo>
                <a:close/>
              </a:path>
              <a:path w="314325" h="314325">
                <a:moveTo>
                  <a:pt x="257648" y="207544"/>
                </a:moveTo>
                <a:lnTo>
                  <a:pt x="157455" y="207544"/>
                </a:lnTo>
                <a:lnTo>
                  <a:pt x="264058" y="314172"/>
                </a:lnTo>
                <a:lnTo>
                  <a:pt x="265128" y="314172"/>
                </a:lnTo>
                <a:lnTo>
                  <a:pt x="314172" y="265128"/>
                </a:lnTo>
                <a:lnTo>
                  <a:pt x="314172" y="264058"/>
                </a:lnTo>
                <a:lnTo>
                  <a:pt x="257648" y="207544"/>
                </a:lnTo>
                <a:close/>
              </a:path>
              <a:path w="314325" h="314325">
                <a:moveTo>
                  <a:pt x="265128" y="0"/>
                </a:moveTo>
                <a:lnTo>
                  <a:pt x="264058" y="0"/>
                </a:lnTo>
                <a:lnTo>
                  <a:pt x="157448" y="106628"/>
                </a:lnTo>
                <a:lnTo>
                  <a:pt x="257640" y="106628"/>
                </a:lnTo>
                <a:lnTo>
                  <a:pt x="314164" y="50112"/>
                </a:lnTo>
                <a:lnTo>
                  <a:pt x="314164" y="49036"/>
                </a:lnTo>
                <a:lnTo>
                  <a:pt x="26512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201233" y="5128524"/>
            <a:ext cx="113209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b="1" kern="0" spc="42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978057" y="5128524"/>
            <a:ext cx="113209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b="1" kern="0" spc="42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754368" y="5750083"/>
            <a:ext cx="1537948" cy="226803"/>
            <a:chOff x="6190526" y="9482312"/>
            <a:chExt cx="2536190" cy="374015"/>
          </a:xfrm>
        </p:grpSpPr>
        <p:sp>
          <p:nvSpPr>
            <p:cNvPr id="32" name="object 32"/>
            <p:cNvSpPr/>
            <p:nvPr/>
          </p:nvSpPr>
          <p:spPr>
            <a:xfrm>
              <a:off x="6216704" y="9508489"/>
              <a:ext cx="1091565" cy="321310"/>
            </a:xfrm>
            <a:custGeom>
              <a:avLst/>
              <a:gdLst/>
              <a:ahLst/>
              <a:cxnLst/>
              <a:rect l="l" t="t" r="r" b="b"/>
              <a:pathLst>
                <a:path w="1091565" h="321309">
                  <a:moveTo>
                    <a:pt x="0" y="0"/>
                  </a:moveTo>
                  <a:lnTo>
                    <a:pt x="28579" y="38992"/>
                  </a:lnTo>
                  <a:lnTo>
                    <a:pt x="59422" y="75776"/>
                  </a:lnTo>
                  <a:lnTo>
                    <a:pt x="92397" y="110281"/>
                  </a:lnTo>
                  <a:lnTo>
                    <a:pt x="127373" y="142437"/>
                  </a:lnTo>
                  <a:lnTo>
                    <a:pt x="164219" y="172176"/>
                  </a:lnTo>
                  <a:lnTo>
                    <a:pt x="202802" y="199427"/>
                  </a:lnTo>
                  <a:lnTo>
                    <a:pt x="242992" y="224121"/>
                  </a:lnTo>
                  <a:lnTo>
                    <a:pt x="284658" y="246188"/>
                  </a:lnTo>
                  <a:lnTo>
                    <a:pt x="327667" y="265559"/>
                  </a:lnTo>
                  <a:lnTo>
                    <a:pt x="371888" y="282164"/>
                  </a:lnTo>
                  <a:lnTo>
                    <a:pt x="417191" y="295934"/>
                  </a:lnTo>
                  <a:lnTo>
                    <a:pt x="463444" y="306799"/>
                  </a:lnTo>
                  <a:lnTo>
                    <a:pt x="510515" y="314689"/>
                  </a:lnTo>
                  <a:lnTo>
                    <a:pt x="558274" y="319536"/>
                  </a:lnTo>
                  <a:lnTo>
                    <a:pt x="606587" y="321268"/>
                  </a:lnTo>
                  <a:lnTo>
                    <a:pt x="657971" y="319641"/>
                  </a:lnTo>
                  <a:lnTo>
                    <a:pt x="708741" y="314490"/>
                  </a:lnTo>
                  <a:lnTo>
                    <a:pt x="758737" y="305899"/>
                  </a:lnTo>
                  <a:lnTo>
                    <a:pt x="807802" y="293950"/>
                  </a:lnTo>
                  <a:lnTo>
                    <a:pt x="855775" y="278724"/>
                  </a:lnTo>
                  <a:lnTo>
                    <a:pt x="902497" y="260305"/>
                  </a:lnTo>
                  <a:lnTo>
                    <a:pt x="947811" y="238776"/>
                  </a:lnTo>
                  <a:lnTo>
                    <a:pt x="991557" y="214218"/>
                  </a:lnTo>
                  <a:lnTo>
                    <a:pt x="1033575" y="186714"/>
                  </a:lnTo>
                  <a:lnTo>
                    <a:pt x="1073707" y="156347"/>
                  </a:lnTo>
                  <a:lnTo>
                    <a:pt x="1091544" y="137183"/>
                  </a:lnTo>
                </a:path>
              </a:pathLst>
            </a:custGeom>
            <a:ln w="52354">
              <a:solidFill>
                <a:srgbClr val="FF644E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7212233" y="9534534"/>
              <a:ext cx="200025" cy="203200"/>
            </a:xfrm>
            <a:custGeom>
              <a:avLst/>
              <a:gdLst/>
              <a:ahLst/>
              <a:cxnLst/>
              <a:rect l="l" t="t" r="r" b="b"/>
              <a:pathLst>
                <a:path w="200025" h="203200">
                  <a:moveTo>
                    <a:pt x="156360" y="203065"/>
                  </a:moveTo>
                  <a:lnTo>
                    <a:pt x="199455" y="0"/>
                  </a:lnTo>
                  <a:lnTo>
                    <a:pt x="0" y="57535"/>
                  </a:lnTo>
                </a:path>
                <a:path w="200025" h="203200">
                  <a:moveTo>
                    <a:pt x="78180" y="130300"/>
                  </a:moveTo>
                  <a:lnTo>
                    <a:pt x="199455" y="0"/>
                  </a:lnTo>
                </a:path>
              </a:pathLst>
            </a:custGeom>
            <a:ln w="52354">
              <a:solidFill>
                <a:srgbClr val="FF644E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7505113" y="9508489"/>
              <a:ext cx="1091565" cy="321310"/>
            </a:xfrm>
            <a:custGeom>
              <a:avLst/>
              <a:gdLst/>
              <a:ahLst/>
              <a:cxnLst/>
              <a:rect l="l" t="t" r="r" b="b"/>
              <a:pathLst>
                <a:path w="1091565" h="321309">
                  <a:moveTo>
                    <a:pt x="0" y="0"/>
                  </a:moveTo>
                  <a:lnTo>
                    <a:pt x="28579" y="38992"/>
                  </a:lnTo>
                  <a:lnTo>
                    <a:pt x="59422" y="75776"/>
                  </a:lnTo>
                  <a:lnTo>
                    <a:pt x="92397" y="110281"/>
                  </a:lnTo>
                  <a:lnTo>
                    <a:pt x="127373" y="142437"/>
                  </a:lnTo>
                  <a:lnTo>
                    <a:pt x="164219" y="172176"/>
                  </a:lnTo>
                  <a:lnTo>
                    <a:pt x="202802" y="199427"/>
                  </a:lnTo>
                  <a:lnTo>
                    <a:pt x="242992" y="224121"/>
                  </a:lnTo>
                  <a:lnTo>
                    <a:pt x="284658" y="246188"/>
                  </a:lnTo>
                  <a:lnTo>
                    <a:pt x="327667" y="265559"/>
                  </a:lnTo>
                  <a:lnTo>
                    <a:pt x="371888" y="282164"/>
                  </a:lnTo>
                  <a:lnTo>
                    <a:pt x="417191" y="295934"/>
                  </a:lnTo>
                  <a:lnTo>
                    <a:pt x="463444" y="306799"/>
                  </a:lnTo>
                  <a:lnTo>
                    <a:pt x="510515" y="314689"/>
                  </a:lnTo>
                  <a:lnTo>
                    <a:pt x="558274" y="319536"/>
                  </a:lnTo>
                  <a:lnTo>
                    <a:pt x="606587" y="321268"/>
                  </a:lnTo>
                  <a:lnTo>
                    <a:pt x="657971" y="319641"/>
                  </a:lnTo>
                  <a:lnTo>
                    <a:pt x="708741" y="314490"/>
                  </a:lnTo>
                  <a:lnTo>
                    <a:pt x="758737" y="305899"/>
                  </a:lnTo>
                  <a:lnTo>
                    <a:pt x="807802" y="293950"/>
                  </a:lnTo>
                  <a:lnTo>
                    <a:pt x="855775" y="278724"/>
                  </a:lnTo>
                  <a:lnTo>
                    <a:pt x="902497" y="260305"/>
                  </a:lnTo>
                  <a:lnTo>
                    <a:pt x="947811" y="238776"/>
                  </a:lnTo>
                  <a:lnTo>
                    <a:pt x="991557" y="214218"/>
                  </a:lnTo>
                  <a:lnTo>
                    <a:pt x="1033575" y="186714"/>
                  </a:lnTo>
                  <a:lnTo>
                    <a:pt x="1073707" y="156347"/>
                  </a:lnTo>
                  <a:lnTo>
                    <a:pt x="1091544" y="137183"/>
                  </a:lnTo>
                </a:path>
              </a:pathLst>
            </a:custGeom>
            <a:ln w="52354">
              <a:solidFill>
                <a:srgbClr val="FF644E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8500643" y="9534534"/>
              <a:ext cx="200025" cy="203200"/>
            </a:xfrm>
            <a:custGeom>
              <a:avLst/>
              <a:gdLst/>
              <a:ahLst/>
              <a:cxnLst/>
              <a:rect l="l" t="t" r="r" b="b"/>
              <a:pathLst>
                <a:path w="200025" h="203200">
                  <a:moveTo>
                    <a:pt x="156360" y="203065"/>
                  </a:moveTo>
                  <a:lnTo>
                    <a:pt x="199455" y="0"/>
                  </a:lnTo>
                  <a:lnTo>
                    <a:pt x="0" y="57535"/>
                  </a:lnTo>
                </a:path>
                <a:path w="200025" h="203200">
                  <a:moveTo>
                    <a:pt x="78180" y="130300"/>
                  </a:moveTo>
                  <a:lnTo>
                    <a:pt x="199455" y="0"/>
                  </a:lnTo>
                </a:path>
              </a:pathLst>
            </a:custGeom>
            <a:ln w="52354">
              <a:solidFill>
                <a:srgbClr val="FF644E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5334813" y="5750083"/>
            <a:ext cx="756652" cy="226803"/>
            <a:chOff x="8796796" y="9482312"/>
            <a:chExt cx="1247775" cy="374015"/>
          </a:xfrm>
        </p:grpSpPr>
        <p:sp>
          <p:nvSpPr>
            <p:cNvPr id="37" name="object 37"/>
            <p:cNvSpPr/>
            <p:nvPr/>
          </p:nvSpPr>
          <p:spPr>
            <a:xfrm>
              <a:off x="8822973" y="9508489"/>
              <a:ext cx="1091565" cy="321310"/>
            </a:xfrm>
            <a:custGeom>
              <a:avLst/>
              <a:gdLst/>
              <a:ahLst/>
              <a:cxnLst/>
              <a:rect l="l" t="t" r="r" b="b"/>
              <a:pathLst>
                <a:path w="1091565" h="321309">
                  <a:moveTo>
                    <a:pt x="0" y="0"/>
                  </a:moveTo>
                  <a:lnTo>
                    <a:pt x="28579" y="38992"/>
                  </a:lnTo>
                  <a:lnTo>
                    <a:pt x="59422" y="75776"/>
                  </a:lnTo>
                  <a:lnTo>
                    <a:pt x="92397" y="110281"/>
                  </a:lnTo>
                  <a:lnTo>
                    <a:pt x="127373" y="142437"/>
                  </a:lnTo>
                  <a:lnTo>
                    <a:pt x="164219" y="172176"/>
                  </a:lnTo>
                  <a:lnTo>
                    <a:pt x="202802" y="199427"/>
                  </a:lnTo>
                  <a:lnTo>
                    <a:pt x="242992" y="224121"/>
                  </a:lnTo>
                  <a:lnTo>
                    <a:pt x="284658" y="246188"/>
                  </a:lnTo>
                  <a:lnTo>
                    <a:pt x="327667" y="265559"/>
                  </a:lnTo>
                  <a:lnTo>
                    <a:pt x="371888" y="282164"/>
                  </a:lnTo>
                  <a:lnTo>
                    <a:pt x="417191" y="295934"/>
                  </a:lnTo>
                  <a:lnTo>
                    <a:pt x="463444" y="306799"/>
                  </a:lnTo>
                  <a:lnTo>
                    <a:pt x="510515" y="314689"/>
                  </a:lnTo>
                  <a:lnTo>
                    <a:pt x="558274" y="319536"/>
                  </a:lnTo>
                  <a:lnTo>
                    <a:pt x="606587" y="321268"/>
                  </a:lnTo>
                  <a:lnTo>
                    <a:pt x="657971" y="319641"/>
                  </a:lnTo>
                  <a:lnTo>
                    <a:pt x="708741" y="314490"/>
                  </a:lnTo>
                  <a:lnTo>
                    <a:pt x="758737" y="305899"/>
                  </a:lnTo>
                  <a:lnTo>
                    <a:pt x="807802" y="293950"/>
                  </a:lnTo>
                  <a:lnTo>
                    <a:pt x="855775" y="278724"/>
                  </a:lnTo>
                  <a:lnTo>
                    <a:pt x="902497" y="260305"/>
                  </a:lnTo>
                  <a:lnTo>
                    <a:pt x="947811" y="238776"/>
                  </a:lnTo>
                  <a:lnTo>
                    <a:pt x="991557" y="214218"/>
                  </a:lnTo>
                  <a:lnTo>
                    <a:pt x="1033575" y="186714"/>
                  </a:lnTo>
                  <a:lnTo>
                    <a:pt x="1073707" y="156347"/>
                  </a:lnTo>
                  <a:lnTo>
                    <a:pt x="1091544" y="137183"/>
                  </a:lnTo>
                </a:path>
              </a:pathLst>
            </a:custGeom>
            <a:ln w="52354">
              <a:solidFill>
                <a:srgbClr val="FF644E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9818503" y="9534534"/>
              <a:ext cx="200025" cy="203200"/>
            </a:xfrm>
            <a:custGeom>
              <a:avLst/>
              <a:gdLst/>
              <a:ahLst/>
              <a:cxnLst/>
              <a:rect l="l" t="t" r="r" b="b"/>
              <a:pathLst>
                <a:path w="200025" h="203200">
                  <a:moveTo>
                    <a:pt x="156360" y="203065"/>
                  </a:moveTo>
                  <a:lnTo>
                    <a:pt x="199455" y="0"/>
                  </a:lnTo>
                  <a:lnTo>
                    <a:pt x="0" y="57535"/>
                  </a:lnTo>
                </a:path>
                <a:path w="200025" h="203200">
                  <a:moveTo>
                    <a:pt x="78180" y="130300"/>
                  </a:moveTo>
                  <a:lnTo>
                    <a:pt x="199455" y="0"/>
                  </a:lnTo>
                </a:path>
              </a:pathLst>
            </a:custGeom>
            <a:ln w="52354">
              <a:solidFill>
                <a:srgbClr val="FF644E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6138428" y="5750083"/>
            <a:ext cx="756652" cy="226803"/>
            <a:chOff x="10122017" y="9482312"/>
            <a:chExt cx="1247775" cy="374015"/>
          </a:xfrm>
        </p:grpSpPr>
        <p:sp>
          <p:nvSpPr>
            <p:cNvPr id="40" name="object 40"/>
            <p:cNvSpPr/>
            <p:nvPr/>
          </p:nvSpPr>
          <p:spPr>
            <a:xfrm>
              <a:off x="10148195" y="9508489"/>
              <a:ext cx="1091565" cy="321310"/>
            </a:xfrm>
            <a:custGeom>
              <a:avLst/>
              <a:gdLst/>
              <a:ahLst/>
              <a:cxnLst/>
              <a:rect l="l" t="t" r="r" b="b"/>
              <a:pathLst>
                <a:path w="1091565" h="321309">
                  <a:moveTo>
                    <a:pt x="0" y="0"/>
                  </a:moveTo>
                  <a:lnTo>
                    <a:pt x="28579" y="38992"/>
                  </a:lnTo>
                  <a:lnTo>
                    <a:pt x="59422" y="75776"/>
                  </a:lnTo>
                  <a:lnTo>
                    <a:pt x="92397" y="110281"/>
                  </a:lnTo>
                  <a:lnTo>
                    <a:pt x="127373" y="142437"/>
                  </a:lnTo>
                  <a:lnTo>
                    <a:pt x="164219" y="172176"/>
                  </a:lnTo>
                  <a:lnTo>
                    <a:pt x="202802" y="199427"/>
                  </a:lnTo>
                  <a:lnTo>
                    <a:pt x="242992" y="224121"/>
                  </a:lnTo>
                  <a:lnTo>
                    <a:pt x="284658" y="246188"/>
                  </a:lnTo>
                  <a:lnTo>
                    <a:pt x="327667" y="265559"/>
                  </a:lnTo>
                  <a:lnTo>
                    <a:pt x="371888" y="282164"/>
                  </a:lnTo>
                  <a:lnTo>
                    <a:pt x="417191" y="295934"/>
                  </a:lnTo>
                  <a:lnTo>
                    <a:pt x="463444" y="306799"/>
                  </a:lnTo>
                  <a:lnTo>
                    <a:pt x="510515" y="314689"/>
                  </a:lnTo>
                  <a:lnTo>
                    <a:pt x="558274" y="319536"/>
                  </a:lnTo>
                  <a:lnTo>
                    <a:pt x="606587" y="321268"/>
                  </a:lnTo>
                  <a:lnTo>
                    <a:pt x="657971" y="319641"/>
                  </a:lnTo>
                  <a:lnTo>
                    <a:pt x="708741" y="314490"/>
                  </a:lnTo>
                  <a:lnTo>
                    <a:pt x="758737" y="305899"/>
                  </a:lnTo>
                  <a:lnTo>
                    <a:pt x="807802" y="293950"/>
                  </a:lnTo>
                  <a:lnTo>
                    <a:pt x="855775" y="278724"/>
                  </a:lnTo>
                  <a:lnTo>
                    <a:pt x="902497" y="260305"/>
                  </a:lnTo>
                  <a:lnTo>
                    <a:pt x="947811" y="238776"/>
                  </a:lnTo>
                  <a:lnTo>
                    <a:pt x="991557" y="214218"/>
                  </a:lnTo>
                  <a:lnTo>
                    <a:pt x="1033575" y="186714"/>
                  </a:lnTo>
                  <a:lnTo>
                    <a:pt x="1073707" y="156347"/>
                  </a:lnTo>
                  <a:lnTo>
                    <a:pt x="1091544" y="137183"/>
                  </a:lnTo>
                </a:path>
              </a:pathLst>
            </a:custGeom>
            <a:ln w="52354">
              <a:solidFill>
                <a:srgbClr val="FF644E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11143724" y="9534534"/>
              <a:ext cx="200025" cy="203200"/>
            </a:xfrm>
            <a:custGeom>
              <a:avLst/>
              <a:gdLst/>
              <a:ahLst/>
              <a:cxnLst/>
              <a:rect l="l" t="t" r="r" b="b"/>
              <a:pathLst>
                <a:path w="200025" h="203200">
                  <a:moveTo>
                    <a:pt x="156360" y="203065"/>
                  </a:moveTo>
                  <a:lnTo>
                    <a:pt x="199455" y="0"/>
                  </a:lnTo>
                  <a:lnTo>
                    <a:pt x="0" y="57535"/>
                  </a:lnTo>
                </a:path>
                <a:path w="200025" h="203200">
                  <a:moveTo>
                    <a:pt x="78180" y="130300"/>
                  </a:moveTo>
                  <a:lnTo>
                    <a:pt x="199455" y="0"/>
                  </a:lnTo>
                </a:path>
              </a:pathLst>
            </a:custGeom>
            <a:ln w="52354">
              <a:solidFill>
                <a:srgbClr val="FF644E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60856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139074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515601">
              <a:spcBef>
                <a:spcPts val="76"/>
              </a:spcBef>
            </a:pPr>
            <a:r>
              <a:rPr sz="4487" spc="-139" dirty="0"/>
              <a:t>Binary</a:t>
            </a:r>
            <a:r>
              <a:rPr sz="4487" spc="-176" dirty="0"/>
              <a:t> </a:t>
            </a:r>
            <a:r>
              <a:rPr sz="4487" spc="-572" dirty="0"/>
              <a:t>T</a:t>
            </a:r>
            <a:r>
              <a:rPr sz="4487" spc="-206" dirty="0"/>
              <a:t>r</a:t>
            </a:r>
            <a:r>
              <a:rPr sz="4487" spc="-124" dirty="0"/>
              <a:t>e</a:t>
            </a:r>
            <a:r>
              <a:rPr sz="4487" spc="-33" dirty="0"/>
              <a:t>e</a:t>
            </a:r>
            <a:r>
              <a:rPr sz="4487" spc="-176" dirty="0"/>
              <a:t> </a:t>
            </a:r>
            <a:r>
              <a:rPr sz="4487" spc="-197" dirty="0"/>
              <a:t>(Array)</a:t>
            </a:r>
            <a:r>
              <a:rPr sz="4487" spc="-176" dirty="0"/>
              <a:t> </a:t>
            </a:r>
            <a:r>
              <a:rPr sz="4487" dirty="0"/>
              <a:t>-</a:t>
            </a:r>
            <a:r>
              <a:rPr sz="4487" spc="-218" dirty="0"/>
              <a:t> </a:t>
            </a:r>
            <a:r>
              <a:rPr sz="4487" dirty="0"/>
              <a:t>Delete</a:t>
            </a:r>
            <a:r>
              <a:rPr sz="4487" spc="-185" dirty="0"/>
              <a:t> </a:t>
            </a:r>
            <a:r>
              <a:rPr sz="4487" spc="-176" dirty="0"/>
              <a:t>a </a:t>
            </a:r>
            <a:r>
              <a:rPr sz="4487" spc="58" dirty="0"/>
              <a:t>Node</a:t>
            </a:r>
            <a:endParaRPr sz="4487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8352" y="1579870"/>
            <a:ext cx="6398127" cy="405303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615409" y="1692991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N1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08594" y="2613409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N2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36679" y="3748339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N4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05318" y="3748339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N5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04545" y="3748339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N6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25166" y="3748339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N7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47741" y="5208736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N8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16380" y="5208736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N9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13765" y="1752748"/>
            <a:ext cx="2040457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577" b="1" kern="0" dirty="0">
                <a:solidFill>
                  <a:srgbClr val="FFFFFF"/>
                </a:solidFill>
                <a:latin typeface="Arial"/>
                <a:cs typeface="Arial"/>
              </a:rPr>
              <a:t>Level</a:t>
            </a:r>
            <a:r>
              <a:rPr sz="1577" b="1" kern="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b="1" kern="0" spc="30" dirty="0">
                <a:solidFill>
                  <a:srgbClr val="FFFFFF"/>
                </a:solidFill>
                <a:latin typeface="Arial"/>
                <a:cs typeface="Arial"/>
              </a:rPr>
              <a:t>Order</a:t>
            </a:r>
            <a:r>
              <a:rPr sz="1577" b="1" kern="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b="1" kern="0" spc="-42" dirty="0">
                <a:solidFill>
                  <a:srgbClr val="FFFFFF"/>
                </a:solidFill>
                <a:latin typeface="Arial"/>
                <a:cs typeface="Arial"/>
              </a:rPr>
              <a:t>Traversal</a:t>
            </a:r>
            <a:endParaRPr sz="1577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30696" y="2281878"/>
            <a:ext cx="286488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577" kern="0" spc="33" dirty="0">
                <a:solidFill>
                  <a:srgbClr val="FFFFFF"/>
                </a:solidFill>
                <a:latin typeface="Arial"/>
                <a:cs typeface="Arial"/>
              </a:rPr>
              <a:t>N3</a:t>
            </a:r>
            <a:endParaRPr sz="1577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44661" y="2613409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2092" b="1" kern="0" spc="54" baseline="2415" dirty="0">
                <a:solidFill>
                  <a:sysClr val="windowText" lastClr="000000"/>
                </a:solidFill>
                <a:latin typeface="Arial"/>
                <a:cs typeface="Arial"/>
              </a:rPr>
              <a:t>N</a:t>
            </a:r>
            <a:r>
              <a:rPr sz="2092" b="1" kern="0" spc="-1123" baseline="2415" dirty="0">
                <a:solidFill>
                  <a:sysClr val="windowText" lastClr="000000"/>
                </a:solidFill>
                <a:latin typeface="Arial"/>
                <a:cs typeface="Arial"/>
              </a:rPr>
              <a:t>9</a:t>
            </a:r>
            <a:r>
              <a:rPr sz="1395" b="1" kern="0" spc="36" dirty="0">
                <a:solidFill>
                  <a:sysClr val="windowText" lastClr="000000"/>
                </a:solidFill>
                <a:latin typeface="Arial"/>
                <a:cs typeface="Arial"/>
              </a:rPr>
              <a:t>3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16079" y="2964252"/>
            <a:ext cx="2273036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deepestNode</a:t>
            </a:r>
            <a:r>
              <a:rPr sz="1304" kern="0" spc="1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spc="97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304" kern="0" spc="1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spc="-6" dirty="0">
                <a:solidFill>
                  <a:srgbClr val="FFFFFF"/>
                </a:solidFill>
                <a:latin typeface="Arial"/>
                <a:cs typeface="Arial"/>
              </a:rPr>
              <a:t>lastUsedIndex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856012" y="5938666"/>
            <a:ext cx="556418" cy="382369"/>
          </a:xfrm>
          <a:custGeom>
            <a:avLst/>
            <a:gdLst/>
            <a:ahLst/>
            <a:cxnLst/>
            <a:rect l="l" t="t" r="r" b="b"/>
            <a:pathLst>
              <a:path w="917575" h="630554">
                <a:moveTo>
                  <a:pt x="917235" y="0"/>
                </a:moveTo>
                <a:lnTo>
                  <a:pt x="0" y="0"/>
                </a:lnTo>
                <a:lnTo>
                  <a:pt x="0" y="630136"/>
                </a:lnTo>
                <a:lnTo>
                  <a:pt x="917235" y="630136"/>
                </a:lnTo>
                <a:lnTo>
                  <a:pt x="917235" y="0"/>
                </a:lnTo>
                <a:close/>
              </a:path>
            </a:pathLst>
          </a:custGeom>
          <a:solidFill>
            <a:srgbClr val="73FDEA"/>
          </a:solidFill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79372" y="6006937"/>
            <a:ext cx="246826" cy="215063"/>
          </a:xfrm>
          <a:prstGeom prst="rect">
            <a:avLst/>
          </a:prstGeom>
        </p:spPr>
        <p:txBody>
          <a:bodyPr vert="horz" wrap="square" lIns="0" tIns="385" rIns="0" bIns="0" rtlCol="0">
            <a:spAutoFit/>
          </a:bodyPr>
          <a:lstStyle/>
          <a:p>
            <a:pPr defTabSz="554492">
              <a:spcBef>
                <a:spcPts val="3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N3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068679" y="6326331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613351" y="6326331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158024" y="6326331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02697" y="6326331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47370" y="6326331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792043" y="6326331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345644" y="6326331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040563" y="6031888"/>
            <a:ext cx="190607" cy="190607"/>
          </a:xfrm>
          <a:custGeom>
            <a:avLst/>
            <a:gdLst/>
            <a:ahLst/>
            <a:cxnLst/>
            <a:rect l="l" t="t" r="r" b="b"/>
            <a:pathLst>
              <a:path w="314325" h="314325">
                <a:moveTo>
                  <a:pt x="50014" y="176"/>
                </a:moveTo>
                <a:lnTo>
                  <a:pt x="49143" y="176"/>
                </a:lnTo>
                <a:lnTo>
                  <a:pt x="48710" y="334"/>
                </a:lnTo>
                <a:lnTo>
                  <a:pt x="7" y="49037"/>
                </a:lnTo>
                <a:lnTo>
                  <a:pt x="0" y="50113"/>
                </a:lnTo>
                <a:lnTo>
                  <a:pt x="106619" y="156716"/>
                </a:lnTo>
                <a:lnTo>
                  <a:pt x="106611" y="157448"/>
                </a:lnTo>
                <a:lnTo>
                  <a:pt x="0" y="264060"/>
                </a:lnTo>
                <a:lnTo>
                  <a:pt x="0" y="265129"/>
                </a:lnTo>
                <a:lnTo>
                  <a:pt x="49043" y="314172"/>
                </a:lnTo>
                <a:lnTo>
                  <a:pt x="50112" y="314172"/>
                </a:lnTo>
                <a:lnTo>
                  <a:pt x="156724" y="207544"/>
                </a:lnTo>
                <a:lnTo>
                  <a:pt x="257648" y="207544"/>
                </a:lnTo>
                <a:lnTo>
                  <a:pt x="207544" y="157448"/>
                </a:lnTo>
                <a:lnTo>
                  <a:pt x="207544" y="156716"/>
                </a:lnTo>
                <a:lnTo>
                  <a:pt x="257640" y="106628"/>
                </a:lnTo>
                <a:lnTo>
                  <a:pt x="156740" y="106628"/>
                </a:lnTo>
                <a:lnTo>
                  <a:pt x="50446" y="334"/>
                </a:lnTo>
                <a:lnTo>
                  <a:pt x="50014" y="176"/>
                </a:lnTo>
                <a:close/>
              </a:path>
              <a:path w="314325" h="314325">
                <a:moveTo>
                  <a:pt x="257648" y="207544"/>
                </a:moveTo>
                <a:lnTo>
                  <a:pt x="157455" y="207544"/>
                </a:lnTo>
                <a:lnTo>
                  <a:pt x="264058" y="314172"/>
                </a:lnTo>
                <a:lnTo>
                  <a:pt x="265128" y="314172"/>
                </a:lnTo>
                <a:lnTo>
                  <a:pt x="314172" y="265129"/>
                </a:lnTo>
                <a:lnTo>
                  <a:pt x="314172" y="264060"/>
                </a:lnTo>
                <a:lnTo>
                  <a:pt x="257648" y="207544"/>
                </a:lnTo>
                <a:close/>
              </a:path>
              <a:path w="314325" h="314325">
                <a:moveTo>
                  <a:pt x="265128" y="0"/>
                </a:moveTo>
                <a:lnTo>
                  <a:pt x="264058" y="1"/>
                </a:lnTo>
                <a:lnTo>
                  <a:pt x="157447" y="106628"/>
                </a:lnTo>
                <a:lnTo>
                  <a:pt x="257640" y="106628"/>
                </a:lnTo>
                <a:lnTo>
                  <a:pt x="314164" y="50113"/>
                </a:lnTo>
                <a:lnTo>
                  <a:pt x="314164" y="49037"/>
                </a:lnTo>
                <a:lnTo>
                  <a:pt x="265128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899246" y="6326331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539104" y="6326331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006451" y="6326331"/>
            <a:ext cx="10743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551122" y="6326331"/>
            <a:ext cx="199078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15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113654" y="6326331"/>
            <a:ext cx="199078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15" dirty="0">
                <a:solidFill>
                  <a:srgbClr val="FFFFFF"/>
                </a:solidFill>
                <a:latin typeface="Arial"/>
                <a:cs typeface="Arial"/>
              </a:rPr>
              <a:t>11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1849662" y="5932316"/>
          <a:ext cx="6672396" cy="3819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6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6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60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60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6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60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60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60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5603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5603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5603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819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b="1" spc="90" dirty="0">
                          <a:latin typeface="Arial"/>
                          <a:cs typeface="Arial"/>
                        </a:rPr>
                        <a:t>N1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8926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b="1" spc="90" dirty="0">
                          <a:latin typeface="Arial"/>
                          <a:cs typeface="Arial"/>
                        </a:rPr>
                        <a:t>N2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8926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 marL="248285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sz="1300" b="1" spc="100" dirty="0">
                          <a:latin typeface="Arial"/>
                          <a:cs typeface="Arial"/>
                        </a:rPr>
                        <a:t>N9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8201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b="1" spc="90" dirty="0">
                          <a:latin typeface="Arial"/>
                          <a:cs typeface="Arial"/>
                        </a:rPr>
                        <a:t>N4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8926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b="1" spc="90" dirty="0">
                          <a:latin typeface="Arial"/>
                          <a:cs typeface="Arial"/>
                        </a:rPr>
                        <a:t>N5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8926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b="1" spc="90" dirty="0">
                          <a:latin typeface="Arial"/>
                          <a:cs typeface="Arial"/>
                        </a:rPr>
                        <a:t>N6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8926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b="1" spc="90" dirty="0">
                          <a:latin typeface="Arial"/>
                          <a:cs typeface="Arial"/>
                        </a:rPr>
                        <a:t>N7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8926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b="1" spc="90" dirty="0">
                          <a:latin typeface="Arial"/>
                          <a:cs typeface="Arial"/>
                        </a:rPr>
                        <a:t>N8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8926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 marL="254635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1400" b="1" spc="90" dirty="0">
                          <a:latin typeface="Arial"/>
                          <a:cs typeface="Arial"/>
                        </a:rPr>
                        <a:t>N9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8926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73FD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08602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1354561"/>
          </a:xfrm>
          <a:prstGeom prst="rect">
            <a:avLst/>
          </a:prstGeom>
        </p:spPr>
        <p:txBody>
          <a:bodyPr vert="horz" wrap="square" lIns="0" tIns="56983" rIns="0" bIns="0" rtlCol="0">
            <a:spAutoFit/>
          </a:bodyPr>
          <a:lstStyle/>
          <a:p>
            <a:pPr marL="515601">
              <a:spcBef>
                <a:spcPts val="76"/>
              </a:spcBef>
            </a:pPr>
            <a:r>
              <a:rPr sz="4214" spc="-133" dirty="0"/>
              <a:t>Binary</a:t>
            </a:r>
            <a:r>
              <a:rPr sz="4214" spc="-167" dirty="0"/>
              <a:t> </a:t>
            </a:r>
            <a:r>
              <a:rPr sz="4214" spc="-540" dirty="0"/>
              <a:t>T</a:t>
            </a:r>
            <a:r>
              <a:rPr sz="4214" spc="-194" dirty="0"/>
              <a:t>r</a:t>
            </a:r>
            <a:r>
              <a:rPr sz="4214" spc="-115" dirty="0"/>
              <a:t>e</a:t>
            </a:r>
            <a:r>
              <a:rPr sz="4214" spc="-30" dirty="0"/>
              <a:t>e</a:t>
            </a:r>
            <a:r>
              <a:rPr sz="4214" spc="-167" dirty="0"/>
              <a:t> </a:t>
            </a:r>
            <a:r>
              <a:rPr sz="4214" spc="-185" dirty="0"/>
              <a:t>(Array)</a:t>
            </a:r>
            <a:r>
              <a:rPr sz="4214" spc="-167" dirty="0"/>
              <a:t> </a:t>
            </a:r>
            <a:r>
              <a:rPr sz="4214" dirty="0"/>
              <a:t>-</a:t>
            </a:r>
            <a:r>
              <a:rPr sz="4214" spc="-176" dirty="0"/>
              <a:t> </a:t>
            </a:r>
            <a:r>
              <a:rPr sz="4214" dirty="0"/>
              <a:t>Delete</a:t>
            </a:r>
            <a:r>
              <a:rPr sz="4214" spc="-170" dirty="0"/>
              <a:t> </a:t>
            </a:r>
            <a:r>
              <a:rPr sz="4214" spc="-133" dirty="0"/>
              <a:t>Binary</a:t>
            </a:r>
            <a:r>
              <a:rPr sz="4214" spc="-167" dirty="0"/>
              <a:t> </a:t>
            </a:r>
            <a:r>
              <a:rPr sz="4214" spc="-552" dirty="0"/>
              <a:t>T</a:t>
            </a:r>
            <a:r>
              <a:rPr sz="4214" spc="-206" dirty="0"/>
              <a:t>r</a:t>
            </a:r>
            <a:r>
              <a:rPr sz="4214" spc="-127" dirty="0"/>
              <a:t>ee</a:t>
            </a:r>
            <a:endParaRPr sz="4214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46892" y="1751308"/>
            <a:ext cx="6398128" cy="400255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043949" y="1864429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N1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37135" y="278484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N2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73201" y="278484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N3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65219" y="391977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N4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33858" y="391977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N5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33085" y="391977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N6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453706" y="3919777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N7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76281" y="5380174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N8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544920" y="5380174"/>
            <a:ext cx="262228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b="1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N9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12183" y="1710567"/>
            <a:ext cx="845987" cy="246051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546" kern="0" dirty="0">
                <a:solidFill>
                  <a:srgbClr val="FFFFFF"/>
                </a:solidFill>
                <a:latin typeface="Arial"/>
                <a:cs typeface="Arial"/>
              </a:rPr>
              <a:t>arr</a:t>
            </a:r>
            <a:r>
              <a:rPr sz="1546" kern="0" spc="-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46" kern="0" spc="124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546" kern="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46" kern="0" spc="18" dirty="0">
                <a:solidFill>
                  <a:srgbClr val="FFFFFF"/>
                </a:solidFill>
                <a:latin typeface="Arial"/>
                <a:cs typeface="Arial"/>
              </a:rPr>
              <a:t>Null</a:t>
            </a:r>
            <a:endParaRPr sz="1546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85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139074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515601">
              <a:spcBef>
                <a:spcPts val="76"/>
              </a:spcBef>
            </a:pPr>
            <a:r>
              <a:rPr sz="4487" spc="-139" dirty="0"/>
              <a:t>Binary</a:t>
            </a:r>
            <a:r>
              <a:rPr sz="4487" spc="-176" dirty="0"/>
              <a:t> </a:t>
            </a:r>
            <a:r>
              <a:rPr sz="4487" spc="-572" dirty="0"/>
              <a:t>T</a:t>
            </a:r>
            <a:r>
              <a:rPr sz="4487" spc="-206" dirty="0"/>
              <a:t>r</a:t>
            </a:r>
            <a:r>
              <a:rPr sz="4487" spc="-124" dirty="0"/>
              <a:t>e</a:t>
            </a:r>
            <a:r>
              <a:rPr sz="4487" spc="-33" dirty="0"/>
              <a:t>e</a:t>
            </a:r>
            <a:r>
              <a:rPr sz="4487" spc="-176" dirty="0"/>
              <a:t> </a:t>
            </a:r>
            <a:r>
              <a:rPr sz="4487" spc="-158" dirty="0"/>
              <a:t>(Array</a:t>
            </a:r>
            <a:r>
              <a:rPr sz="4487" spc="-176" dirty="0"/>
              <a:t> </a:t>
            </a:r>
            <a:r>
              <a:rPr sz="4487" spc="-248" dirty="0"/>
              <a:t>vs</a:t>
            </a:r>
            <a:r>
              <a:rPr sz="4487" spc="-176" dirty="0"/>
              <a:t> </a:t>
            </a:r>
            <a:r>
              <a:rPr sz="4487" spc="-67" dirty="0"/>
              <a:t>Linked</a:t>
            </a:r>
            <a:r>
              <a:rPr sz="4487" spc="-224" dirty="0"/>
              <a:t> </a:t>
            </a:r>
            <a:r>
              <a:rPr sz="4487" spc="-218" dirty="0"/>
              <a:t>List)</a:t>
            </a:r>
            <a:endParaRPr sz="4487"/>
          </a:p>
        </p:txBody>
      </p:sp>
      <p:grpSp>
        <p:nvGrpSpPr>
          <p:cNvPr id="4" name="object 4"/>
          <p:cNvGrpSpPr/>
          <p:nvPr/>
        </p:nvGrpSpPr>
        <p:grpSpPr>
          <a:xfrm>
            <a:off x="5827619" y="3118929"/>
            <a:ext cx="4859899" cy="2056630"/>
            <a:chOff x="9609470" y="5143344"/>
            <a:chExt cx="8014334" cy="3391535"/>
          </a:xfrm>
        </p:grpSpPr>
        <p:sp>
          <p:nvSpPr>
            <p:cNvPr id="5" name="object 5"/>
            <p:cNvSpPr/>
            <p:nvPr/>
          </p:nvSpPr>
          <p:spPr>
            <a:xfrm>
              <a:off x="9609470" y="5143344"/>
              <a:ext cx="2671445" cy="678815"/>
            </a:xfrm>
            <a:custGeom>
              <a:avLst/>
              <a:gdLst/>
              <a:ahLst/>
              <a:cxnLst/>
              <a:rect l="l" t="t" r="r" b="b"/>
              <a:pathLst>
                <a:path w="2671445" h="678814">
                  <a:moveTo>
                    <a:pt x="2671296" y="0"/>
                  </a:moveTo>
                  <a:lnTo>
                    <a:pt x="0" y="0"/>
                  </a:lnTo>
                  <a:lnTo>
                    <a:pt x="0" y="678187"/>
                  </a:lnTo>
                  <a:lnTo>
                    <a:pt x="2671296" y="678187"/>
                  </a:lnTo>
                  <a:lnTo>
                    <a:pt x="26712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12280767" y="5821532"/>
              <a:ext cx="2671445" cy="678815"/>
            </a:xfrm>
            <a:custGeom>
              <a:avLst/>
              <a:gdLst/>
              <a:ahLst/>
              <a:cxnLst/>
              <a:rect l="l" t="t" r="r" b="b"/>
              <a:pathLst>
                <a:path w="2671444" h="678814">
                  <a:moveTo>
                    <a:pt x="2671290" y="0"/>
                  </a:moveTo>
                  <a:lnTo>
                    <a:pt x="0" y="0"/>
                  </a:lnTo>
                  <a:lnTo>
                    <a:pt x="0" y="678188"/>
                  </a:lnTo>
                  <a:lnTo>
                    <a:pt x="2671290" y="678188"/>
                  </a:lnTo>
                  <a:lnTo>
                    <a:pt x="2671290" y="0"/>
                  </a:lnTo>
                  <a:close/>
                </a:path>
              </a:pathLst>
            </a:custGeom>
            <a:solidFill>
              <a:srgbClr val="E3E5E8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14952057" y="6499721"/>
              <a:ext cx="2671445" cy="678815"/>
            </a:xfrm>
            <a:custGeom>
              <a:avLst/>
              <a:gdLst/>
              <a:ahLst/>
              <a:cxnLst/>
              <a:rect l="l" t="t" r="r" b="b"/>
              <a:pathLst>
                <a:path w="2671444" h="678815">
                  <a:moveTo>
                    <a:pt x="2671300" y="0"/>
                  </a:moveTo>
                  <a:lnTo>
                    <a:pt x="0" y="0"/>
                  </a:lnTo>
                  <a:lnTo>
                    <a:pt x="0" y="678187"/>
                  </a:lnTo>
                  <a:lnTo>
                    <a:pt x="2671300" y="678187"/>
                  </a:lnTo>
                  <a:lnTo>
                    <a:pt x="2671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14952057" y="7177909"/>
              <a:ext cx="2671445" cy="678815"/>
            </a:xfrm>
            <a:custGeom>
              <a:avLst/>
              <a:gdLst/>
              <a:ahLst/>
              <a:cxnLst/>
              <a:rect l="l" t="t" r="r" b="b"/>
              <a:pathLst>
                <a:path w="2671444" h="678815">
                  <a:moveTo>
                    <a:pt x="2671300" y="0"/>
                  </a:moveTo>
                  <a:lnTo>
                    <a:pt x="0" y="0"/>
                  </a:lnTo>
                  <a:lnTo>
                    <a:pt x="0" y="678188"/>
                  </a:lnTo>
                  <a:lnTo>
                    <a:pt x="2671300" y="678188"/>
                  </a:lnTo>
                  <a:lnTo>
                    <a:pt x="2671300" y="0"/>
                  </a:lnTo>
                  <a:close/>
                </a:path>
              </a:pathLst>
            </a:custGeom>
            <a:solidFill>
              <a:srgbClr val="E3E5E8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14952057" y="7856097"/>
              <a:ext cx="2671445" cy="678815"/>
            </a:xfrm>
            <a:custGeom>
              <a:avLst/>
              <a:gdLst/>
              <a:ahLst/>
              <a:cxnLst/>
              <a:rect l="l" t="t" r="r" b="b"/>
              <a:pathLst>
                <a:path w="2671444" h="678815">
                  <a:moveTo>
                    <a:pt x="2671300" y="0"/>
                  </a:moveTo>
                  <a:lnTo>
                    <a:pt x="0" y="0"/>
                  </a:lnTo>
                  <a:lnTo>
                    <a:pt x="0" y="678187"/>
                  </a:lnTo>
                  <a:lnTo>
                    <a:pt x="2671300" y="678187"/>
                  </a:lnTo>
                  <a:lnTo>
                    <a:pt x="2671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0662501" y="5289937"/>
              <a:ext cx="5902960" cy="3110865"/>
            </a:xfrm>
            <a:custGeom>
              <a:avLst/>
              <a:gdLst/>
              <a:ahLst/>
              <a:cxnLst/>
              <a:rect l="l" t="t" r="r" b="b"/>
              <a:pathLst>
                <a:path w="5902959" h="3110865">
                  <a:moveTo>
                    <a:pt x="559993" y="0"/>
                  </a:moveTo>
                  <a:lnTo>
                    <a:pt x="0" y="0"/>
                  </a:lnTo>
                  <a:lnTo>
                    <a:pt x="0" y="397903"/>
                  </a:lnTo>
                  <a:lnTo>
                    <a:pt x="559993" y="397903"/>
                  </a:lnTo>
                  <a:lnTo>
                    <a:pt x="559993" y="0"/>
                  </a:lnTo>
                  <a:close/>
                </a:path>
                <a:path w="5902959" h="3110865">
                  <a:moveTo>
                    <a:pt x="3236518" y="678192"/>
                  </a:moveTo>
                  <a:lnTo>
                    <a:pt x="2676537" y="678192"/>
                  </a:lnTo>
                  <a:lnTo>
                    <a:pt x="2676537" y="1076083"/>
                  </a:lnTo>
                  <a:lnTo>
                    <a:pt x="3236518" y="1076083"/>
                  </a:lnTo>
                  <a:lnTo>
                    <a:pt x="3236518" y="678192"/>
                  </a:lnTo>
                  <a:close/>
                </a:path>
                <a:path w="5902959" h="3110865">
                  <a:moveTo>
                    <a:pt x="5902579" y="2712758"/>
                  </a:moveTo>
                  <a:lnTo>
                    <a:pt x="5342598" y="2712758"/>
                  </a:lnTo>
                  <a:lnTo>
                    <a:pt x="5342598" y="3110649"/>
                  </a:lnTo>
                  <a:lnTo>
                    <a:pt x="5902579" y="3110649"/>
                  </a:lnTo>
                  <a:lnTo>
                    <a:pt x="5902579" y="2712758"/>
                  </a:lnTo>
                  <a:close/>
                </a:path>
                <a:path w="5902959" h="3110865">
                  <a:moveTo>
                    <a:pt x="5902579" y="2034565"/>
                  </a:moveTo>
                  <a:lnTo>
                    <a:pt x="5342598" y="2034565"/>
                  </a:lnTo>
                  <a:lnTo>
                    <a:pt x="5342598" y="2432469"/>
                  </a:lnTo>
                  <a:lnTo>
                    <a:pt x="5902579" y="2432469"/>
                  </a:lnTo>
                  <a:lnTo>
                    <a:pt x="5902579" y="2034565"/>
                  </a:lnTo>
                  <a:close/>
                </a:path>
                <a:path w="5902959" h="3110865">
                  <a:moveTo>
                    <a:pt x="5902579" y="1356385"/>
                  </a:moveTo>
                  <a:lnTo>
                    <a:pt x="5342598" y="1356385"/>
                  </a:lnTo>
                  <a:lnTo>
                    <a:pt x="5342598" y="1754276"/>
                  </a:lnTo>
                  <a:lnTo>
                    <a:pt x="5902579" y="1754276"/>
                  </a:lnTo>
                  <a:lnTo>
                    <a:pt x="5902579" y="1356385"/>
                  </a:lnTo>
                  <a:close/>
                </a:path>
                <a:path w="5902959" h="3110865">
                  <a:moveTo>
                    <a:pt x="5902579" y="678192"/>
                  </a:moveTo>
                  <a:lnTo>
                    <a:pt x="5342598" y="678192"/>
                  </a:lnTo>
                  <a:lnTo>
                    <a:pt x="5342598" y="1076083"/>
                  </a:lnTo>
                  <a:lnTo>
                    <a:pt x="5902579" y="1076083"/>
                  </a:lnTo>
                  <a:lnTo>
                    <a:pt x="5902579" y="678192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727451" y="1623568"/>
          <a:ext cx="9956229" cy="44580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77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8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0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9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399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08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929292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FEFD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500" b="1" spc="-10" dirty="0">
                          <a:latin typeface="Arial"/>
                          <a:cs typeface="Arial"/>
                        </a:rPr>
                        <a:t>Array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2310" marB="0">
                    <a:lnL w="12700">
                      <a:solidFill>
                        <a:srgbClr val="929292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1500" b="1" spc="-25" dirty="0">
                          <a:latin typeface="Arial"/>
                          <a:cs typeface="Arial"/>
                        </a:rPr>
                        <a:t>Linked</a:t>
                      </a:r>
                      <a:r>
                        <a:rPr sz="1500" b="1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b="1" spc="-20" dirty="0">
                          <a:latin typeface="Arial"/>
                          <a:cs typeface="Arial"/>
                        </a:rPr>
                        <a:t>List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2310" marB="0">
                    <a:lnL w="12700">
                      <a:solidFill>
                        <a:srgbClr val="B8B8B8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0491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L="41275">
                        <a:lnSpc>
                          <a:spcPct val="100000"/>
                        </a:lnSpc>
                        <a:spcBef>
                          <a:spcPts val="2985"/>
                        </a:spcBef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Create</a:t>
                      </a:r>
                      <a:r>
                        <a:rPr sz="15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Binary</a:t>
                      </a:r>
                      <a:r>
                        <a:rPr sz="15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20" dirty="0">
                          <a:latin typeface="Arial"/>
                          <a:cs typeface="Arial"/>
                        </a:rPr>
                        <a:t>Tree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B8B8B8"/>
                      </a:solidFill>
                      <a:prstDash val="solid"/>
                    </a:lnR>
                    <a:solidFill>
                      <a:srgbClr val="FEFD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39370" algn="ctr">
                        <a:lnSpc>
                          <a:spcPct val="100000"/>
                        </a:lnSpc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13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-10" dirty="0">
                          <a:latin typeface="Arial"/>
                          <a:cs typeface="Arial"/>
                        </a:rPr>
                        <a:t>complexity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540" marB="0">
                    <a:lnL w="12700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29209" algn="ctr">
                        <a:lnSpc>
                          <a:spcPct val="100000"/>
                        </a:lnSpc>
                      </a:pPr>
                      <a:r>
                        <a:rPr sz="1300" spc="-50" dirty="0">
                          <a:latin typeface="Arial"/>
                          <a:cs typeface="Arial"/>
                        </a:rPr>
                        <a:t>Space</a:t>
                      </a:r>
                      <a:r>
                        <a:rPr sz="13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-10" dirty="0">
                          <a:latin typeface="Arial"/>
                          <a:cs typeface="Arial"/>
                        </a:rPr>
                        <a:t>complexity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540" marB="0">
                    <a:lnR w="12700">
                      <a:solidFill>
                        <a:srgbClr val="B8B8B8"/>
                      </a:solidFill>
                      <a:prstDash val="solid"/>
                    </a:ln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38100" algn="ctr">
                        <a:lnSpc>
                          <a:spcPct val="100000"/>
                        </a:lnSpc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13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-10" dirty="0">
                          <a:latin typeface="Arial"/>
                          <a:cs typeface="Arial"/>
                        </a:rPr>
                        <a:t>complexity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540" marB="0">
                    <a:lnL w="12700">
                      <a:solidFill>
                        <a:srgbClr val="B8B8B8"/>
                      </a:solidFill>
                      <a:prstDash val="solid"/>
                    </a:lnL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33020" algn="ctr">
                        <a:lnSpc>
                          <a:spcPct val="100000"/>
                        </a:lnSpc>
                      </a:pPr>
                      <a:r>
                        <a:rPr sz="1300" spc="-50" dirty="0">
                          <a:latin typeface="Arial"/>
                          <a:cs typeface="Arial"/>
                        </a:rPr>
                        <a:t>Space</a:t>
                      </a:r>
                      <a:r>
                        <a:rPr sz="13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-10" dirty="0">
                          <a:latin typeface="Arial"/>
                          <a:cs typeface="Arial"/>
                        </a:rPr>
                        <a:t>complexity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540" marB="0"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24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B8B8B8"/>
                      </a:solidFill>
                      <a:prstDash val="solid"/>
                    </a:lnR>
                    <a:solidFill>
                      <a:srgbClr val="FEFDFF"/>
                    </a:solidFill>
                  </a:tcPr>
                </a:tc>
                <a:tc>
                  <a:txBody>
                    <a:bodyPr/>
                    <a:lstStyle/>
                    <a:p>
                      <a:pPr marL="39370" algn="ct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400" spc="-20" dirty="0">
                          <a:latin typeface="Arial"/>
                          <a:cs typeface="Arial"/>
                        </a:rPr>
                        <a:t>O(1)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7795" marB="0">
                    <a:lnL w="12700">
                      <a:solidFill>
                        <a:srgbClr val="B8B8B8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400" spc="-20" dirty="0">
                          <a:latin typeface="Arial"/>
                          <a:cs typeface="Arial"/>
                        </a:rPr>
                        <a:t>O(n)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7795" marB="0">
                    <a:lnR w="12700">
                      <a:solidFill>
                        <a:srgbClr val="B8B8B8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8100" algn="ct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400" spc="-20" dirty="0">
                          <a:latin typeface="Arial"/>
                          <a:cs typeface="Arial"/>
                        </a:rPr>
                        <a:t>O(1)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7795" marB="0">
                    <a:lnL w="12700">
                      <a:solidFill>
                        <a:srgbClr val="B8B8B8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400" spc="-20" dirty="0">
                          <a:latin typeface="Arial"/>
                          <a:cs typeface="Arial"/>
                        </a:rPr>
                        <a:t>O(1)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7795" marB="0">
                    <a:lnR w="12700">
                      <a:solidFill>
                        <a:srgbClr val="B8B8B8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249"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Insert</a:t>
                      </a:r>
                      <a:r>
                        <a:rPr sz="15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5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65" dirty="0">
                          <a:latin typeface="Arial"/>
                          <a:cs typeface="Arial"/>
                        </a:rPr>
                        <a:t>node</a:t>
                      </a:r>
                      <a:r>
                        <a:rPr sz="15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1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5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Binary</a:t>
                      </a:r>
                      <a:r>
                        <a:rPr sz="15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20" dirty="0">
                          <a:latin typeface="Arial"/>
                          <a:cs typeface="Arial"/>
                        </a:rPr>
                        <a:t>Tree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78168" marB="0">
                    <a:lnR w="12700">
                      <a:solidFill>
                        <a:srgbClr val="B8B8B8"/>
                      </a:solidFill>
                      <a:prstDash val="solid"/>
                    </a:ln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9370" algn="ct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400" spc="-20" dirty="0">
                          <a:latin typeface="Arial"/>
                          <a:cs typeface="Arial"/>
                        </a:rPr>
                        <a:t>O(1)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7795" marB="0">
                    <a:lnL w="12700">
                      <a:solidFill>
                        <a:srgbClr val="B8B8B8"/>
                      </a:solidFill>
                      <a:prstDash val="solid"/>
                    </a:lnL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400" spc="-20" dirty="0">
                          <a:latin typeface="Arial"/>
                          <a:cs typeface="Arial"/>
                        </a:rPr>
                        <a:t>O(1)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7795" marB="0">
                    <a:lnR w="12700">
                      <a:solidFill>
                        <a:srgbClr val="B8B8B8"/>
                      </a:solidFill>
                      <a:prstDash val="solid"/>
                    </a:ln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8100" algn="ct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400" spc="-20" dirty="0">
                          <a:latin typeface="Arial"/>
                          <a:cs typeface="Arial"/>
                        </a:rPr>
                        <a:t>O(n)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7795" marB="0">
                    <a:lnL w="12700">
                      <a:solidFill>
                        <a:srgbClr val="B8B8B8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400" spc="-20" dirty="0">
                          <a:latin typeface="Arial"/>
                          <a:cs typeface="Arial"/>
                        </a:rPr>
                        <a:t>O(n)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7795" marB="0">
                    <a:lnR w="12700">
                      <a:solidFill>
                        <a:srgbClr val="B8B8B8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249"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Delete</a:t>
                      </a:r>
                      <a:r>
                        <a:rPr sz="15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5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65" dirty="0">
                          <a:latin typeface="Arial"/>
                          <a:cs typeface="Arial"/>
                        </a:rPr>
                        <a:t>node</a:t>
                      </a:r>
                      <a:r>
                        <a:rPr sz="15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from</a:t>
                      </a:r>
                      <a:r>
                        <a:rPr sz="15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Binary</a:t>
                      </a:r>
                      <a:r>
                        <a:rPr sz="15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20" dirty="0">
                          <a:latin typeface="Arial"/>
                          <a:cs typeface="Arial"/>
                        </a:rPr>
                        <a:t>Tree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78168" marB="0">
                    <a:lnR w="12700">
                      <a:solidFill>
                        <a:srgbClr val="B8B8B8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9370" algn="ct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400" spc="-20" dirty="0">
                          <a:latin typeface="Arial"/>
                          <a:cs typeface="Arial"/>
                        </a:rPr>
                        <a:t>O(n)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7795" marB="0">
                    <a:lnL w="12700">
                      <a:solidFill>
                        <a:srgbClr val="B8B8B8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400" spc="-20" dirty="0">
                          <a:latin typeface="Arial"/>
                          <a:cs typeface="Arial"/>
                        </a:rPr>
                        <a:t>O(1)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7795" marB="0">
                    <a:lnR w="12700">
                      <a:solidFill>
                        <a:srgbClr val="B8B8B8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algn="ct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400" spc="-20" dirty="0">
                          <a:latin typeface="Arial"/>
                          <a:cs typeface="Arial"/>
                        </a:rPr>
                        <a:t>O(n)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7795" marB="0">
                    <a:lnL w="12700">
                      <a:solidFill>
                        <a:srgbClr val="B8B8B8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400" spc="-20" dirty="0">
                          <a:latin typeface="Arial"/>
                          <a:cs typeface="Arial"/>
                        </a:rPr>
                        <a:t>O(n)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7795" marB="0">
                    <a:lnR w="12700">
                      <a:solidFill>
                        <a:srgbClr val="B8B8B8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249"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1500" spc="-60" dirty="0">
                          <a:latin typeface="Arial"/>
                          <a:cs typeface="Arial"/>
                        </a:rPr>
                        <a:t>Search</a:t>
                      </a:r>
                      <a:r>
                        <a:rPr sz="1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1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65" dirty="0">
                          <a:latin typeface="Arial"/>
                          <a:cs typeface="Arial"/>
                        </a:rPr>
                        <a:t>node</a:t>
                      </a:r>
                      <a:r>
                        <a:rPr sz="15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1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Binary</a:t>
                      </a:r>
                      <a:r>
                        <a:rPr sz="15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20" dirty="0">
                          <a:latin typeface="Arial"/>
                          <a:cs typeface="Arial"/>
                        </a:rPr>
                        <a:t>Tree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78168" marB="0">
                    <a:lnR w="12700">
                      <a:solidFill>
                        <a:srgbClr val="B8B8B8"/>
                      </a:solidFill>
                      <a:prstDash val="solid"/>
                    </a:ln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9370" algn="ct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400" spc="-20" dirty="0">
                          <a:latin typeface="Arial"/>
                          <a:cs typeface="Arial"/>
                        </a:rPr>
                        <a:t>O(n)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7795" marB="0">
                    <a:lnL w="12700">
                      <a:solidFill>
                        <a:srgbClr val="B8B8B8"/>
                      </a:solidFill>
                      <a:prstDash val="solid"/>
                    </a:lnL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400" spc="-20" dirty="0">
                          <a:latin typeface="Arial"/>
                          <a:cs typeface="Arial"/>
                        </a:rPr>
                        <a:t>O(1)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7795" marB="0">
                    <a:lnR w="12700">
                      <a:solidFill>
                        <a:srgbClr val="B8B8B8"/>
                      </a:solidFill>
                      <a:prstDash val="solid"/>
                    </a:ln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8100" algn="ct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400" spc="-20" dirty="0">
                          <a:latin typeface="Arial"/>
                          <a:cs typeface="Arial"/>
                        </a:rPr>
                        <a:t>O(n)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7795" marB="0">
                    <a:lnL w="12700">
                      <a:solidFill>
                        <a:srgbClr val="B8B8B8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400" spc="-20" dirty="0">
                          <a:latin typeface="Arial"/>
                          <a:cs typeface="Arial"/>
                        </a:rPr>
                        <a:t>O(n)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7795" marB="0">
                    <a:lnR w="12700">
                      <a:solidFill>
                        <a:srgbClr val="B8B8B8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249"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1500" spc="-75" dirty="0">
                          <a:latin typeface="Arial"/>
                          <a:cs typeface="Arial"/>
                        </a:rPr>
                        <a:t>Traverse</a:t>
                      </a:r>
                      <a:r>
                        <a:rPr sz="15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Binary</a:t>
                      </a:r>
                      <a:r>
                        <a:rPr sz="15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20" dirty="0">
                          <a:latin typeface="Arial"/>
                          <a:cs typeface="Arial"/>
                        </a:rPr>
                        <a:t>Tree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78168" marB="0">
                    <a:lnR w="12700">
                      <a:solidFill>
                        <a:srgbClr val="B8B8B8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9370" algn="ct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400" spc="-20" dirty="0">
                          <a:latin typeface="Arial"/>
                          <a:cs typeface="Arial"/>
                        </a:rPr>
                        <a:t>O(n)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7795" marB="0">
                    <a:lnL w="12700">
                      <a:solidFill>
                        <a:srgbClr val="B8B8B8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O(1)/O(n)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7795" marB="0">
                    <a:lnR w="12700">
                      <a:solidFill>
                        <a:srgbClr val="B8B8B8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8100" algn="ct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400" spc="-20" dirty="0">
                          <a:latin typeface="Arial"/>
                          <a:cs typeface="Arial"/>
                        </a:rPr>
                        <a:t>O(n)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7795" marB="0">
                    <a:lnL w="12700">
                      <a:solidFill>
                        <a:srgbClr val="B8B8B8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400" spc="-20" dirty="0">
                          <a:latin typeface="Arial"/>
                          <a:cs typeface="Arial"/>
                        </a:rPr>
                        <a:t>O(n)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7795" marB="0">
                    <a:lnR w="12700">
                      <a:solidFill>
                        <a:srgbClr val="B8B8B8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1249"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1500" dirty="0">
                          <a:latin typeface="Arial"/>
                          <a:cs typeface="Arial"/>
                        </a:rPr>
                        <a:t>Delete</a:t>
                      </a:r>
                      <a:r>
                        <a:rPr sz="1500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entire</a:t>
                      </a:r>
                      <a:r>
                        <a:rPr sz="1500" spc="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dirty="0">
                          <a:latin typeface="Arial"/>
                          <a:cs typeface="Arial"/>
                        </a:rPr>
                        <a:t>Binary</a:t>
                      </a:r>
                      <a:r>
                        <a:rPr sz="1500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20" dirty="0">
                          <a:latin typeface="Arial"/>
                          <a:cs typeface="Arial"/>
                        </a:rPr>
                        <a:t>Tree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78168" marB="0">
                    <a:lnR w="12700">
                      <a:solidFill>
                        <a:srgbClr val="B8B8B8"/>
                      </a:solidFill>
                      <a:prstDash val="solid"/>
                    </a:ln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9370" algn="ct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400" spc="-20" dirty="0">
                          <a:latin typeface="Arial"/>
                          <a:cs typeface="Arial"/>
                        </a:rPr>
                        <a:t>O(1)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7795" marB="0">
                    <a:lnL w="12700">
                      <a:solidFill>
                        <a:srgbClr val="B8B8B8"/>
                      </a:solidFill>
                      <a:prstDash val="solid"/>
                    </a:lnL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400" spc="-20" dirty="0">
                          <a:latin typeface="Arial"/>
                          <a:cs typeface="Arial"/>
                        </a:rPr>
                        <a:t>O(1)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7795" marB="0">
                    <a:lnR w="12700">
                      <a:solidFill>
                        <a:srgbClr val="B8B8B8"/>
                      </a:solidFill>
                      <a:prstDash val="solid"/>
                    </a:lnR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38100" algn="ct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400" spc="-20" dirty="0">
                          <a:latin typeface="Arial"/>
                          <a:cs typeface="Arial"/>
                        </a:rPr>
                        <a:t>O(1)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7795" marB="0">
                    <a:lnL w="12700">
                      <a:solidFill>
                        <a:srgbClr val="B8B8B8"/>
                      </a:solidFill>
                      <a:prstDash val="solid"/>
                    </a:lnL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27940" algn="ct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400" spc="-20" dirty="0">
                          <a:latin typeface="Arial"/>
                          <a:cs typeface="Arial"/>
                        </a:rPr>
                        <a:t>O(1)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7795" marB="0">
                    <a:lnR w="12700">
                      <a:solidFill>
                        <a:srgbClr val="B8B8B8"/>
                      </a:solidFill>
                      <a:prstDash val="solid"/>
                    </a:lnR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1249"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1500" spc="-30" dirty="0">
                          <a:latin typeface="Arial"/>
                          <a:cs typeface="Arial"/>
                        </a:rPr>
                        <a:t>Space</a:t>
                      </a:r>
                      <a:r>
                        <a:rPr sz="15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500" spc="-10" dirty="0">
                          <a:latin typeface="Arial"/>
                          <a:cs typeface="Arial"/>
                        </a:rPr>
                        <a:t>efficient?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T="78168" marB="0">
                    <a:lnR w="12700">
                      <a:solidFill>
                        <a:srgbClr val="B8B8B8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1123950" algn="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400" b="1" spc="50" dirty="0">
                          <a:solidFill>
                            <a:srgbClr val="EE220C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87795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R="1102360" algn="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400" b="1" spc="-25" dirty="0">
                          <a:solidFill>
                            <a:srgbClr val="1DB100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87795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63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700231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515601">
              <a:spcBef>
                <a:spcPts val="76"/>
              </a:spcBef>
            </a:pPr>
            <a:r>
              <a:rPr sz="4487" spc="-564" dirty="0"/>
              <a:t>T</a:t>
            </a:r>
            <a:r>
              <a:rPr sz="4487" spc="-218" dirty="0"/>
              <a:t>r</a:t>
            </a:r>
            <a:r>
              <a:rPr sz="4487" spc="-127" dirty="0"/>
              <a:t>e</a:t>
            </a:r>
            <a:r>
              <a:rPr sz="4487" spc="-36" dirty="0"/>
              <a:t>e</a:t>
            </a:r>
            <a:r>
              <a:rPr sz="4487" spc="-170" dirty="0"/>
              <a:t> </a:t>
            </a:r>
            <a:r>
              <a:rPr sz="4487" spc="-567" dirty="0"/>
              <a:t>T</a:t>
            </a:r>
            <a:r>
              <a:rPr sz="4487" spc="-27" dirty="0"/>
              <a:t>e</a:t>
            </a:r>
            <a:r>
              <a:rPr sz="4487" spc="55" dirty="0"/>
              <a:t>r</a:t>
            </a:r>
            <a:r>
              <a:rPr sz="4487" spc="-27" dirty="0"/>
              <a:t>m</a:t>
            </a:r>
            <a:r>
              <a:rPr sz="4487" spc="-21" dirty="0"/>
              <a:t>i</a:t>
            </a:r>
            <a:r>
              <a:rPr sz="4487" spc="-27" dirty="0"/>
              <a:t>n</a:t>
            </a:r>
            <a:r>
              <a:rPr sz="4487" spc="-24" dirty="0"/>
              <a:t>o</a:t>
            </a:r>
            <a:r>
              <a:rPr sz="4487" spc="-21" dirty="0"/>
              <a:t>l</a:t>
            </a:r>
            <a:r>
              <a:rPr sz="4487" spc="-24" dirty="0"/>
              <a:t>o</a:t>
            </a:r>
            <a:r>
              <a:rPr sz="4487" spc="-21" dirty="0"/>
              <a:t>g</a:t>
            </a:r>
            <a:r>
              <a:rPr sz="4487" spc="64" dirty="0"/>
              <a:t>y</a:t>
            </a:r>
            <a:endParaRPr sz="4487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51837" y="1295493"/>
            <a:ext cx="3854960" cy="451052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458070" y="3909836"/>
            <a:ext cx="226418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N6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66094" y="2606409"/>
            <a:ext cx="226418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N2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40894" y="2606409"/>
            <a:ext cx="226418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N3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05341" y="3910395"/>
            <a:ext cx="226418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N4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30406" y="3910395"/>
            <a:ext cx="226418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N5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32104" y="5205108"/>
            <a:ext cx="226418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N7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77311" y="5210732"/>
            <a:ext cx="226418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N8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11742" y="1163197"/>
            <a:ext cx="1260701" cy="563962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R="3081" algn="r" defTabSz="554492">
              <a:spcBef>
                <a:spcPts val="67"/>
              </a:spcBef>
            </a:pPr>
            <a:r>
              <a:rPr sz="1092" b="1" kern="0" spc="-12" dirty="0">
                <a:solidFill>
                  <a:srgbClr val="FFFFFF"/>
                </a:solidFill>
                <a:latin typeface="Arial"/>
                <a:cs typeface="Arial"/>
              </a:rPr>
              <a:t>root</a:t>
            </a:r>
            <a:endParaRPr sz="1092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defTabSz="554492"/>
            <a:endParaRPr sz="1213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7701" defTabSz="554492"/>
            <a:r>
              <a:rPr sz="1304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N1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544476" y="2612463"/>
            <a:ext cx="351949" cy="176613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 defTabSz="554492">
              <a:spcBef>
                <a:spcPts val="67"/>
              </a:spcBef>
            </a:pPr>
            <a:r>
              <a:rPr sz="1092" b="1" kern="0" spc="-12" dirty="0">
                <a:solidFill>
                  <a:srgbClr val="FFFFFF"/>
                </a:solidFill>
                <a:latin typeface="Arial"/>
                <a:cs typeface="Arial"/>
              </a:rPr>
              <a:t>edge</a:t>
            </a:r>
            <a:endParaRPr sz="1092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23112" y="5710847"/>
            <a:ext cx="256452" cy="176613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 defTabSz="554492">
              <a:spcBef>
                <a:spcPts val="67"/>
              </a:spcBef>
            </a:pPr>
            <a:r>
              <a:rPr sz="1092" b="1" kern="0" spc="-12" dirty="0">
                <a:solidFill>
                  <a:srgbClr val="FFFFFF"/>
                </a:solidFill>
                <a:latin typeface="Arial"/>
                <a:cs typeface="Arial"/>
              </a:rPr>
              <a:t>leaf</a:t>
            </a:r>
            <a:endParaRPr sz="1092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49488" y="4513679"/>
            <a:ext cx="442824" cy="176613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 defTabSz="554492">
              <a:spcBef>
                <a:spcPts val="67"/>
              </a:spcBef>
            </a:pPr>
            <a:r>
              <a:rPr sz="1092" b="1" kern="0" spc="-21" dirty="0">
                <a:solidFill>
                  <a:srgbClr val="FFFFFF"/>
                </a:solidFill>
                <a:latin typeface="Arial"/>
                <a:cs typeface="Arial"/>
              </a:rPr>
              <a:t>sibling</a:t>
            </a:r>
            <a:endParaRPr sz="1092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65647" y="1650759"/>
            <a:ext cx="4214147" cy="1336696"/>
          </a:xfrm>
          <a:prstGeom prst="rect">
            <a:avLst/>
          </a:prstGeom>
        </p:spPr>
        <p:txBody>
          <a:bodyPr vert="horz" wrap="square" lIns="0" tIns="94726" rIns="0" bIns="0" rtlCol="0">
            <a:spAutoFit/>
          </a:bodyPr>
          <a:lstStyle/>
          <a:p>
            <a:pPr marL="7701" defTabSz="554492">
              <a:spcBef>
                <a:spcPts val="746"/>
              </a:spcBef>
            </a:pP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Root</a:t>
            </a:r>
            <a:r>
              <a:rPr sz="1182" b="1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182" b="1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64" dirty="0">
                <a:solidFill>
                  <a:srgbClr val="FFFFFF"/>
                </a:solidFill>
                <a:latin typeface="Arial"/>
                <a:cs typeface="Arial"/>
              </a:rPr>
              <a:t>top</a:t>
            </a:r>
            <a:r>
              <a:rPr sz="1182" kern="0" spc="-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30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r>
              <a:rPr sz="1182" kern="0" spc="-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30" dirty="0">
                <a:solidFill>
                  <a:srgbClr val="FFFFFF"/>
                </a:solidFill>
                <a:latin typeface="Arial"/>
                <a:cs typeface="Arial"/>
              </a:rPr>
              <a:t>without</a:t>
            </a:r>
            <a:r>
              <a:rPr sz="1182" kern="0" spc="-6" dirty="0">
                <a:solidFill>
                  <a:srgbClr val="FFFFFF"/>
                </a:solidFill>
                <a:latin typeface="Arial"/>
                <a:cs typeface="Arial"/>
              </a:rPr>
              <a:t> parent</a:t>
            </a:r>
            <a:endParaRPr sz="1182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7701" marR="1265705" defTabSz="554492">
              <a:lnSpc>
                <a:spcPct val="148600"/>
              </a:lnSpc>
            </a:pP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Edge</a:t>
            </a:r>
            <a:r>
              <a:rPr sz="1182" b="1" kern="0" spc="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182" b="1" kern="0" spc="6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82" kern="0" spc="4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link</a:t>
            </a:r>
            <a:r>
              <a:rPr sz="1182" kern="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1182" kern="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parent</a:t>
            </a:r>
            <a:r>
              <a:rPr sz="1182" kern="0" spc="4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182" kern="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-6" dirty="0">
                <a:solidFill>
                  <a:srgbClr val="FFFFFF"/>
                </a:solidFill>
                <a:latin typeface="Arial"/>
                <a:cs typeface="Arial"/>
              </a:rPr>
              <a:t>child 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Leaf</a:t>
            </a:r>
            <a:r>
              <a:rPr sz="1182" b="1" kern="0" spc="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182" b="1" kern="0" spc="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82" kern="0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30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r>
              <a:rPr sz="1182" kern="0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1182" kern="0" spc="-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does</a:t>
            </a:r>
            <a:r>
              <a:rPr sz="1182" kern="0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42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1182" kern="0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1182" kern="0" spc="-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-6" dirty="0">
                <a:solidFill>
                  <a:srgbClr val="FFFFFF"/>
                </a:solidFill>
                <a:latin typeface="Arial"/>
                <a:cs typeface="Arial"/>
              </a:rPr>
              <a:t>children </a:t>
            </a:r>
            <a:r>
              <a:rPr sz="1182" b="1" kern="0" spc="-6" dirty="0">
                <a:solidFill>
                  <a:srgbClr val="FFFFFF"/>
                </a:solidFill>
                <a:latin typeface="Arial"/>
                <a:cs typeface="Arial"/>
              </a:rPr>
              <a:t>Sibling</a:t>
            </a:r>
            <a:r>
              <a:rPr sz="1182" b="1" kern="0" spc="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182" b="1" kern="0" spc="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children</a:t>
            </a:r>
            <a:r>
              <a:rPr sz="1182" kern="0" spc="-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39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182" kern="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-6" dirty="0">
                <a:solidFill>
                  <a:srgbClr val="FFFFFF"/>
                </a:solidFill>
                <a:latin typeface="Arial"/>
                <a:cs typeface="Arial"/>
              </a:rPr>
              <a:t>same</a:t>
            </a:r>
            <a:r>
              <a:rPr sz="1182" kern="0" spc="-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-6" dirty="0">
                <a:solidFill>
                  <a:srgbClr val="FFFFFF"/>
                </a:solidFill>
                <a:latin typeface="Arial"/>
                <a:cs typeface="Arial"/>
              </a:rPr>
              <a:t>parent</a:t>
            </a:r>
            <a:endParaRPr sz="1182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7701" defTabSz="554492">
              <a:spcBef>
                <a:spcPts val="494"/>
              </a:spcBef>
              <a:tabLst>
                <a:tab pos="822882" algn="l"/>
              </a:tabLst>
            </a:pPr>
            <a:r>
              <a:rPr sz="1182" b="1" kern="0" spc="-12" dirty="0">
                <a:solidFill>
                  <a:srgbClr val="FFFFFF"/>
                </a:solidFill>
                <a:latin typeface="Arial"/>
                <a:cs typeface="Arial"/>
              </a:rPr>
              <a:t>Ancestor</a:t>
            </a:r>
            <a:r>
              <a:rPr sz="1182" b="1" kern="0" spc="-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kern="0" spc="-3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parent,</a:t>
            </a:r>
            <a:r>
              <a:rPr sz="1182" kern="0" spc="9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grandparent,</a:t>
            </a:r>
            <a:r>
              <a:rPr sz="1182" kern="0" spc="9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great</a:t>
            </a:r>
            <a:r>
              <a:rPr sz="1182" kern="0" spc="9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grandparent</a:t>
            </a:r>
            <a:r>
              <a:rPr sz="1182" kern="0" spc="9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39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182" kern="0" spc="9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82" kern="0" spc="9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18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endParaRPr sz="1182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7439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700231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515601">
              <a:spcBef>
                <a:spcPts val="76"/>
              </a:spcBef>
            </a:pPr>
            <a:r>
              <a:rPr sz="4487" spc="-564" dirty="0"/>
              <a:t>T</a:t>
            </a:r>
            <a:r>
              <a:rPr sz="4487" spc="-218" dirty="0"/>
              <a:t>r</a:t>
            </a:r>
            <a:r>
              <a:rPr sz="4487" spc="-127" dirty="0"/>
              <a:t>e</a:t>
            </a:r>
            <a:r>
              <a:rPr sz="4487" spc="-36" dirty="0"/>
              <a:t>e</a:t>
            </a:r>
            <a:r>
              <a:rPr sz="4487" spc="-170" dirty="0"/>
              <a:t> </a:t>
            </a:r>
            <a:r>
              <a:rPr sz="4487" spc="-567" dirty="0"/>
              <a:t>T</a:t>
            </a:r>
            <a:r>
              <a:rPr sz="4487" spc="-27" dirty="0"/>
              <a:t>e</a:t>
            </a:r>
            <a:r>
              <a:rPr sz="4487" spc="55" dirty="0"/>
              <a:t>r</a:t>
            </a:r>
            <a:r>
              <a:rPr sz="4487" spc="-27" dirty="0"/>
              <a:t>m</a:t>
            </a:r>
            <a:r>
              <a:rPr sz="4487" spc="-21" dirty="0"/>
              <a:t>i</a:t>
            </a:r>
            <a:r>
              <a:rPr sz="4487" spc="-27" dirty="0"/>
              <a:t>n</a:t>
            </a:r>
            <a:r>
              <a:rPr sz="4487" spc="-24" dirty="0"/>
              <a:t>o</a:t>
            </a:r>
            <a:r>
              <a:rPr sz="4487" spc="-21" dirty="0"/>
              <a:t>l</a:t>
            </a:r>
            <a:r>
              <a:rPr sz="4487" spc="-24" dirty="0"/>
              <a:t>o</a:t>
            </a:r>
            <a:r>
              <a:rPr sz="4487" spc="-21" dirty="0"/>
              <a:t>g</a:t>
            </a:r>
            <a:r>
              <a:rPr sz="4487" spc="64" dirty="0"/>
              <a:t>y</a:t>
            </a:r>
            <a:endParaRPr sz="4487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10550" y="1329069"/>
            <a:ext cx="3596247" cy="422597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111742" y="1508134"/>
            <a:ext cx="226418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N1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58070" y="3909836"/>
            <a:ext cx="226418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N6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66094" y="2606409"/>
            <a:ext cx="226418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N2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40894" y="2606409"/>
            <a:ext cx="226418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N3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05341" y="3910395"/>
            <a:ext cx="226418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N4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30406" y="3910395"/>
            <a:ext cx="226418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N5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32104" y="5205108"/>
            <a:ext cx="226418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N7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77311" y="5210732"/>
            <a:ext cx="226418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N8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65647" y="1650759"/>
            <a:ext cx="4214147" cy="1336696"/>
          </a:xfrm>
          <a:prstGeom prst="rect">
            <a:avLst/>
          </a:prstGeom>
        </p:spPr>
        <p:txBody>
          <a:bodyPr vert="horz" wrap="square" lIns="0" tIns="94726" rIns="0" bIns="0" rtlCol="0">
            <a:spAutoFit/>
          </a:bodyPr>
          <a:lstStyle/>
          <a:p>
            <a:pPr marL="7701" defTabSz="554492">
              <a:spcBef>
                <a:spcPts val="746"/>
              </a:spcBef>
            </a:pP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Root</a:t>
            </a:r>
            <a:r>
              <a:rPr sz="1182" b="1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182" b="1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64" dirty="0">
                <a:solidFill>
                  <a:srgbClr val="FFFFFF"/>
                </a:solidFill>
                <a:latin typeface="Arial"/>
                <a:cs typeface="Arial"/>
              </a:rPr>
              <a:t>top</a:t>
            </a:r>
            <a:r>
              <a:rPr sz="1182" kern="0" spc="-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30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r>
              <a:rPr sz="1182" kern="0" spc="-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30" dirty="0">
                <a:solidFill>
                  <a:srgbClr val="FFFFFF"/>
                </a:solidFill>
                <a:latin typeface="Arial"/>
                <a:cs typeface="Arial"/>
              </a:rPr>
              <a:t>without</a:t>
            </a:r>
            <a:r>
              <a:rPr sz="1182" kern="0" spc="-6" dirty="0">
                <a:solidFill>
                  <a:srgbClr val="FFFFFF"/>
                </a:solidFill>
                <a:latin typeface="Arial"/>
                <a:cs typeface="Arial"/>
              </a:rPr>
              <a:t> parent</a:t>
            </a:r>
            <a:endParaRPr sz="1182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7701" marR="1265705" defTabSz="554492">
              <a:lnSpc>
                <a:spcPct val="148600"/>
              </a:lnSpc>
            </a:pP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Edge</a:t>
            </a:r>
            <a:r>
              <a:rPr sz="1182" b="1" kern="0" spc="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182" b="1" kern="0" spc="6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82" kern="0" spc="4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link</a:t>
            </a:r>
            <a:r>
              <a:rPr sz="1182" kern="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1182" kern="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parent</a:t>
            </a:r>
            <a:r>
              <a:rPr sz="1182" kern="0" spc="4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182" kern="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-6" dirty="0">
                <a:solidFill>
                  <a:srgbClr val="FFFFFF"/>
                </a:solidFill>
                <a:latin typeface="Arial"/>
                <a:cs typeface="Arial"/>
              </a:rPr>
              <a:t>child 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Leaf</a:t>
            </a:r>
            <a:r>
              <a:rPr sz="1182" b="1" kern="0" spc="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182" b="1" kern="0" spc="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82" kern="0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30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r>
              <a:rPr sz="1182" kern="0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1182" kern="0" spc="-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does</a:t>
            </a:r>
            <a:r>
              <a:rPr sz="1182" kern="0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42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1182" kern="0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1182" kern="0" spc="-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-6" dirty="0">
                <a:solidFill>
                  <a:srgbClr val="FFFFFF"/>
                </a:solidFill>
                <a:latin typeface="Arial"/>
                <a:cs typeface="Arial"/>
              </a:rPr>
              <a:t>children </a:t>
            </a:r>
            <a:r>
              <a:rPr sz="1182" b="1" kern="0" spc="-6" dirty="0">
                <a:solidFill>
                  <a:srgbClr val="FFFFFF"/>
                </a:solidFill>
                <a:latin typeface="Arial"/>
                <a:cs typeface="Arial"/>
              </a:rPr>
              <a:t>Sibling</a:t>
            </a:r>
            <a:r>
              <a:rPr sz="1182" b="1" kern="0" spc="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182" b="1" kern="0" spc="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children</a:t>
            </a:r>
            <a:r>
              <a:rPr sz="1182" kern="0" spc="-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39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182" kern="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-6" dirty="0">
                <a:solidFill>
                  <a:srgbClr val="FFFFFF"/>
                </a:solidFill>
                <a:latin typeface="Arial"/>
                <a:cs typeface="Arial"/>
              </a:rPr>
              <a:t>same</a:t>
            </a:r>
            <a:r>
              <a:rPr sz="1182" kern="0" spc="-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-6" dirty="0">
                <a:solidFill>
                  <a:srgbClr val="FFFFFF"/>
                </a:solidFill>
                <a:latin typeface="Arial"/>
                <a:cs typeface="Arial"/>
              </a:rPr>
              <a:t>parent</a:t>
            </a:r>
            <a:endParaRPr sz="1182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7701" defTabSz="554492">
              <a:spcBef>
                <a:spcPts val="494"/>
              </a:spcBef>
              <a:tabLst>
                <a:tab pos="822882" algn="l"/>
              </a:tabLst>
            </a:pPr>
            <a:r>
              <a:rPr sz="1182" b="1" kern="0" spc="-12" dirty="0">
                <a:solidFill>
                  <a:srgbClr val="FFFFFF"/>
                </a:solidFill>
                <a:latin typeface="Arial"/>
                <a:cs typeface="Arial"/>
              </a:rPr>
              <a:t>Ancestor</a:t>
            </a:r>
            <a:r>
              <a:rPr sz="1182" b="1" kern="0" spc="-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kern="0" spc="-3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parent,</a:t>
            </a:r>
            <a:r>
              <a:rPr sz="1182" kern="0" spc="9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grandparent,</a:t>
            </a:r>
            <a:r>
              <a:rPr sz="1182" kern="0" spc="9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great</a:t>
            </a:r>
            <a:r>
              <a:rPr sz="1182" kern="0" spc="9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grandparent</a:t>
            </a:r>
            <a:r>
              <a:rPr sz="1182" kern="0" spc="9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39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182" kern="0" spc="9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82" kern="0" spc="9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18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endParaRPr sz="1182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66406" y="3927031"/>
            <a:ext cx="1047376" cy="176613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 defTabSz="554492">
              <a:spcBef>
                <a:spcPts val="67"/>
              </a:spcBef>
            </a:pPr>
            <a:r>
              <a:rPr sz="1092" b="1" kern="0" spc="-27" dirty="0">
                <a:solidFill>
                  <a:srgbClr val="FFFFFF"/>
                </a:solidFill>
                <a:latin typeface="Arial"/>
                <a:cs typeface="Arial"/>
              </a:rPr>
              <a:t>ancestors</a:t>
            </a:r>
            <a:r>
              <a:rPr sz="1092" b="1" kern="0" spc="-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92" b="1" kern="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1092" b="1" kern="0" spc="45" dirty="0">
                <a:solidFill>
                  <a:srgbClr val="FFFFFF"/>
                </a:solidFill>
                <a:latin typeface="Arial"/>
                <a:cs typeface="Arial"/>
              </a:rPr>
              <a:t>N7</a:t>
            </a:r>
            <a:endParaRPr sz="1092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79875" y="2427344"/>
            <a:ext cx="780078" cy="59916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19128" y="3731329"/>
            <a:ext cx="780075" cy="59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899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700231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515601">
              <a:spcBef>
                <a:spcPts val="76"/>
              </a:spcBef>
            </a:pPr>
            <a:r>
              <a:rPr sz="4487" spc="-564" dirty="0"/>
              <a:t>T</a:t>
            </a:r>
            <a:r>
              <a:rPr sz="4487" spc="-218" dirty="0"/>
              <a:t>r</a:t>
            </a:r>
            <a:r>
              <a:rPr sz="4487" spc="-127" dirty="0"/>
              <a:t>e</a:t>
            </a:r>
            <a:r>
              <a:rPr sz="4487" spc="-36" dirty="0"/>
              <a:t>e</a:t>
            </a:r>
            <a:r>
              <a:rPr sz="4487" spc="-170" dirty="0"/>
              <a:t> </a:t>
            </a:r>
            <a:r>
              <a:rPr sz="4487" spc="-567" dirty="0"/>
              <a:t>T</a:t>
            </a:r>
            <a:r>
              <a:rPr sz="4487" spc="-27" dirty="0"/>
              <a:t>e</a:t>
            </a:r>
            <a:r>
              <a:rPr sz="4487" spc="55" dirty="0"/>
              <a:t>r</a:t>
            </a:r>
            <a:r>
              <a:rPr sz="4487" spc="-27" dirty="0"/>
              <a:t>m</a:t>
            </a:r>
            <a:r>
              <a:rPr sz="4487" spc="-21" dirty="0"/>
              <a:t>i</a:t>
            </a:r>
            <a:r>
              <a:rPr sz="4487" spc="-27" dirty="0"/>
              <a:t>n</a:t>
            </a:r>
            <a:r>
              <a:rPr sz="4487" spc="-24" dirty="0"/>
              <a:t>o</a:t>
            </a:r>
            <a:r>
              <a:rPr sz="4487" spc="-21" dirty="0"/>
              <a:t>l</a:t>
            </a:r>
            <a:r>
              <a:rPr sz="4487" spc="-24" dirty="0"/>
              <a:t>o</a:t>
            </a:r>
            <a:r>
              <a:rPr sz="4487" spc="-21" dirty="0"/>
              <a:t>g</a:t>
            </a:r>
            <a:r>
              <a:rPr sz="4487" spc="64" dirty="0"/>
              <a:t>y</a:t>
            </a:r>
            <a:endParaRPr sz="4487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10550" y="1382482"/>
            <a:ext cx="3596247" cy="41725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111742" y="1508134"/>
            <a:ext cx="226418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N1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58070" y="3909836"/>
            <a:ext cx="226418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N6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66094" y="2606409"/>
            <a:ext cx="226418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N2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40894" y="2606409"/>
            <a:ext cx="226418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N3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05341" y="3910395"/>
            <a:ext cx="226418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N4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30406" y="3910395"/>
            <a:ext cx="226418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N5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32104" y="5205108"/>
            <a:ext cx="226418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N7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77311" y="5210732"/>
            <a:ext cx="226418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spc="-15" dirty="0">
                <a:solidFill>
                  <a:sysClr val="windowText" lastClr="000000"/>
                </a:solidFill>
                <a:latin typeface="Arial"/>
                <a:cs typeface="Arial"/>
              </a:rPr>
              <a:t>N8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48714" y="1650759"/>
            <a:ext cx="4231090" cy="1634021"/>
          </a:xfrm>
          <a:prstGeom prst="rect">
            <a:avLst/>
          </a:prstGeom>
        </p:spPr>
        <p:txBody>
          <a:bodyPr vert="horz" wrap="square" lIns="0" tIns="94726" rIns="0" bIns="0" rtlCol="0">
            <a:spAutoFit/>
          </a:bodyPr>
          <a:lstStyle/>
          <a:p>
            <a:pPr marL="24259" defTabSz="554492">
              <a:spcBef>
                <a:spcPts val="746"/>
              </a:spcBef>
            </a:pP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Root</a:t>
            </a:r>
            <a:r>
              <a:rPr sz="1182" b="1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182" b="1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64" dirty="0">
                <a:solidFill>
                  <a:srgbClr val="FFFFFF"/>
                </a:solidFill>
                <a:latin typeface="Arial"/>
                <a:cs typeface="Arial"/>
              </a:rPr>
              <a:t>top</a:t>
            </a:r>
            <a:r>
              <a:rPr sz="1182" kern="0" spc="-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30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r>
              <a:rPr sz="1182" kern="0" spc="-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30" dirty="0">
                <a:solidFill>
                  <a:srgbClr val="FFFFFF"/>
                </a:solidFill>
                <a:latin typeface="Arial"/>
                <a:cs typeface="Arial"/>
              </a:rPr>
              <a:t>without</a:t>
            </a:r>
            <a:r>
              <a:rPr sz="1182" kern="0" spc="-6" dirty="0">
                <a:solidFill>
                  <a:srgbClr val="FFFFFF"/>
                </a:solidFill>
                <a:latin typeface="Arial"/>
                <a:cs typeface="Arial"/>
              </a:rPr>
              <a:t> parent</a:t>
            </a:r>
            <a:endParaRPr sz="1182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24259" marR="1265705" defTabSz="554492">
              <a:lnSpc>
                <a:spcPct val="148600"/>
              </a:lnSpc>
            </a:pP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Edge</a:t>
            </a:r>
            <a:r>
              <a:rPr sz="1182" b="1" kern="0" spc="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182" b="1" kern="0" spc="6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82" kern="0" spc="4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link</a:t>
            </a:r>
            <a:r>
              <a:rPr sz="1182" kern="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sz="1182" kern="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parent</a:t>
            </a:r>
            <a:r>
              <a:rPr sz="1182" kern="0" spc="4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182" kern="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-6" dirty="0">
                <a:solidFill>
                  <a:srgbClr val="FFFFFF"/>
                </a:solidFill>
                <a:latin typeface="Arial"/>
                <a:cs typeface="Arial"/>
              </a:rPr>
              <a:t>child 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Leaf</a:t>
            </a:r>
            <a:r>
              <a:rPr sz="1182" b="1" kern="0" spc="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182" b="1" kern="0" spc="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82" kern="0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30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r>
              <a:rPr sz="1182" kern="0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sz="1182" kern="0" spc="-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does</a:t>
            </a:r>
            <a:r>
              <a:rPr sz="1182" kern="0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42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1182" kern="0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sz="1182" kern="0" spc="-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-6" dirty="0">
                <a:solidFill>
                  <a:srgbClr val="FFFFFF"/>
                </a:solidFill>
                <a:latin typeface="Arial"/>
                <a:cs typeface="Arial"/>
              </a:rPr>
              <a:t>children </a:t>
            </a:r>
            <a:r>
              <a:rPr sz="1182" b="1" kern="0" spc="-6" dirty="0">
                <a:solidFill>
                  <a:srgbClr val="FFFFFF"/>
                </a:solidFill>
                <a:latin typeface="Arial"/>
                <a:cs typeface="Arial"/>
              </a:rPr>
              <a:t>Sibling</a:t>
            </a:r>
            <a:r>
              <a:rPr sz="1182" b="1" kern="0" spc="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182" b="1" kern="0" spc="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children</a:t>
            </a:r>
            <a:r>
              <a:rPr sz="1182" kern="0" spc="-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39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182" kern="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-6" dirty="0">
                <a:solidFill>
                  <a:srgbClr val="FFFFFF"/>
                </a:solidFill>
                <a:latin typeface="Arial"/>
                <a:cs typeface="Arial"/>
              </a:rPr>
              <a:t>same</a:t>
            </a:r>
            <a:r>
              <a:rPr sz="1182" kern="0" spc="-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-6" dirty="0">
                <a:solidFill>
                  <a:srgbClr val="FFFFFF"/>
                </a:solidFill>
                <a:latin typeface="Arial"/>
                <a:cs typeface="Arial"/>
              </a:rPr>
              <a:t>parent</a:t>
            </a:r>
            <a:endParaRPr sz="1182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24259" defTabSz="554492">
              <a:spcBef>
                <a:spcPts val="494"/>
              </a:spcBef>
              <a:tabLst>
                <a:tab pos="839825" algn="l"/>
              </a:tabLst>
            </a:pPr>
            <a:r>
              <a:rPr sz="1182" b="1" kern="0" spc="-12" dirty="0">
                <a:solidFill>
                  <a:srgbClr val="FFFFFF"/>
                </a:solidFill>
                <a:latin typeface="Arial"/>
                <a:cs typeface="Arial"/>
              </a:rPr>
              <a:t>Ancestor</a:t>
            </a:r>
            <a:r>
              <a:rPr sz="1182" b="1" kern="0" spc="-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kern="0" spc="-3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parent,</a:t>
            </a:r>
            <a:r>
              <a:rPr sz="1182" kern="0" spc="9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grandparent,</a:t>
            </a:r>
            <a:r>
              <a:rPr sz="1182" kern="0" spc="9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great</a:t>
            </a:r>
            <a:r>
              <a:rPr sz="1182" kern="0" spc="9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grandparent</a:t>
            </a:r>
            <a:r>
              <a:rPr sz="1182" kern="0" spc="9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39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182" kern="0" spc="9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82" kern="0" spc="9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18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endParaRPr sz="1182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7701" defTabSz="554492">
              <a:spcBef>
                <a:spcPts val="888"/>
              </a:spcBef>
              <a:tabLst>
                <a:tab pos="1234515" algn="l"/>
              </a:tabLst>
            </a:pP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Depth</a:t>
            </a:r>
            <a:r>
              <a:rPr sz="1182" b="1" kern="0" spc="9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182" b="1" kern="0" spc="9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r>
              <a:rPr sz="1182" b="1" kern="0" spc="9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b="1" kern="0" spc="-3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182" b="1" kern="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82" kern="0" spc="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30" dirty="0">
                <a:solidFill>
                  <a:srgbClr val="FFFFFF"/>
                </a:solidFill>
                <a:latin typeface="Arial"/>
                <a:cs typeface="Arial"/>
              </a:rPr>
              <a:t>length</a:t>
            </a:r>
            <a:r>
              <a:rPr sz="1182" kern="0" spc="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39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182" kern="0" spc="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182" kern="0" spc="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path</a:t>
            </a:r>
            <a:r>
              <a:rPr sz="1182" kern="0" spc="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1182" kern="0" spc="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33" dirty="0">
                <a:solidFill>
                  <a:srgbClr val="FFFFFF"/>
                </a:solidFill>
                <a:latin typeface="Arial"/>
                <a:cs typeface="Arial"/>
              </a:rPr>
              <a:t>root</a:t>
            </a:r>
            <a:r>
              <a:rPr sz="1182" kern="0" spc="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58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182" kern="0" spc="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82" kern="0" spc="18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endParaRPr sz="1182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109409" y="3916449"/>
            <a:ext cx="1179068" cy="176613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 defTabSz="554492">
              <a:spcBef>
                <a:spcPts val="67"/>
              </a:spcBef>
              <a:tabLst>
                <a:tab pos="953804" algn="l"/>
              </a:tabLst>
            </a:pPr>
            <a:r>
              <a:rPr sz="1092" b="1" kern="0" dirty="0">
                <a:solidFill>
                  <a:srgbClr val="FFFFFF"/>
                </a:solidFill>
                <a:latin typeface="Arial"/>
                <a:cs typeface="Arial"/>
              </a:rPr>
              <a:t>Depth</a:t>
            </a:r>
            <a:r>
              <a:rPr sz="1092" b="1" kern="0" spc="8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92" b="1" kern="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092" b="1" kern="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92" b="1" kern="0" spc="45" dirty="0">
                <a:solidFill>
                  <a:srgbClr val="FFFFFF"/>
                </a:solidFill>
                <a:latin typeface="Arial"/>
                <a:cs typeface="Arial"/>
              </a:rPr>
              <a:t>N4</a:t>
            </a:r>
            <a:r>
              <a:rPr sz="1092" b="1" kern="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092" b="1" kern="0" spc="88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1092" b="1" kern="0" spc="2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92" b="1" kern="0" spc="12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092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877914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2554</Words>
  <Application>Microsoft Office PowerPoint</Application>
  <PresentationFormat>Widescreen</PresentationFormat>
  <Paragraphs>1177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Arial</vt:lpstr>
      <vt:lpstr>Calibri</vt:lpstr>
      <vt:lpstr>Courier New</vt:lpstr>
      <vt:lpstr>Times New Roman</vt:lpstr>
      <vt:lpstr>1_Office Theme</vt:lpstr>
      <vt:lpstr>Tree / Binary Tree</vt:lpstr>
      <vt:lpstr>What is a Tree?</vt:lpstr>
      <vt:lpstr>What is a Tree?</vt:lpstr>
      <vt:lpstr>What is a Tree?</vt:lpstr>
      <vt:lpstr>Why Tree?</vt:lpstr>
      <vt:lpstr>Why Tree?</vt:lpstr>
      <vt:lpstr>Tree Terminology</vt:lpstr>
      <vt:lpstr>Tree Terminology</vt:lpstr>
      <vt:lpstr>Tree Terminology</vt:lpstr>
      <vt:lpstr>Tree Terminology</vt:lpstr>
      <vt:lpstr>Tree Terminology</vt:lpstr>
      <vt:lpstr>Tree Terminology</vt:lpstr>
      <vt:lpstr>Binary Tree</vt:lpstr>
      <vt:lpstr>Why Binary Tree?</vt:lpstr>
      <vt:lpstr>Types of Binary Tree</vt:lpstr>
      <vt:lpstr>Types of Binary Tree</vt:lpstr>
      <vt:lpstr>Types of Binary Tree</vt:lpstr>
      <vt:lpstr>Types of Binary Tree</vt:lpstr>
      <vt:lpstr>Binary Tree</vt:lpstr>
      <vt:lpstr>Binary Tree</vt:lpstr>
      <vt:lpstr>Binary Tree</vt:lpstr>
      <vt:lpstr>Binary Tree</vt:lpstr>
      <vt:lpstr>Binary Tree</vt:lpstr>
      <vt:lpstr>Binary Tree</vt:lpstr>
      <vt:lpstr>Binary Tree using Linked List</vt:lpstr>
      <vt:lpstr>Binary Tree - Traversal</vt:lpstr>
      <vt:lpstr>Binary Tree - PreOrder Traversal</vt:lpstr>
      <vt:lpstr>Binary Tree - PreOrder Traversal</vt:lpstr>
      <vt:lpstr>Binary Tree - PreOrder Traversal</vt:lpstr>
      <vt:lpstr>Binary Tree - PreOrder Traversal</vt:lpstr>
      <vt:lpstr>Binary Tree - PreOrder Traversal</vt:lpstr>
      <vt:lpstr>Binary Tree - InOrder Traversal</vt:lpstr>
      <vt:lpstr>Binary Tree - InOrder Traversal</vt:lpstr>
      <vt:lpstr>Binary Tree - InOrder Traversal</vt:lpstr>
      <vt:lpstr>Binary Tree - InOrder Traversal</vt:lpstr>
      <vt:lpstr>Binary Tree - InOrder Traversal</vt:lpstr>
      <vt:lpstr>Binary Tree - Post Traversal</vt:lpstr>
      <vt:lpstr>Binary Tree - Post Traversal</vt:lpstr>
      <vt:lpstr>Binary Tree - Post Traversal</vt:lpstr>
      <vt:lpstr>Binary Tree - Post Traversal</vt:lpstr>
      <vt:lpstr>Binary Tree - Post Traversal</vt:lpstr>
      <vt:lpstr>Binary Tree - LevelOrder Traversal</vt:lpstr>
      <vt:lpstr>Binary Tree - LevelOrder Traversal</vt:lpstr>
      <vt:lpstr>Binary Tree - LevelOrder Traversal</vt:lpstr>
      <vt:lpstr>Binary Tree - LevelOrder Traversal</vt:lpstr>
      <vt:lpstr>Binary Tree - Search</vt:lpstr>
      <vt:lpstr>Binary Tree - Insert a Node</vt:lpstr>
      <vt:lpstr>Binary Tree - Delete a Node</vt:lpstr>
      <vt:lpstr>Binary Tree - Delete Binary Tree</vt:lpstr>
      <vt:lpstr>Binary Tree using Array</vt:lpstr>
      <vt:lpstr>Binary Tree using Array</vt:lpstr>
      <vt:lpstr>Binary Tree using Array</vt:lpstr>
      <vt:lpstr>Binary Tree using Array</vt:lpstr>
      <vt:lpstr>Binary Tree using Array</vt:lpstr>
      <vt:lpstr>Binary Tree (Array) - Insert a Node</vt:lpstr>
      <vt:lpstr>Binary Tree (Array) - Traversal</vt:lpstr>
      <vt:lpstr>Binary Tree (Array) - PreOrder Traversal</vt:lpstr>
      <vt:lpstr>Binary Tree (Array) - PreOrder Traversal</vt:lpstr>
      <vt:lpstr>Binary Tree (Array) - InOrder Traversal</vt:lpstr>
      <vt:lpstr>Binary Tree (Array) - InOrder Traversal</vt:lpstr>
      <vt:lpstr>Binary Tree (Array) - Post Traversal</vt:lpstr>
      <vt:lpstr>Binary Tree (Array) - Post Traversal</vt:lpstr>
      <vt:lpstr>Binary Tree (Array) - LevelOrder Traversal</vt:lpstr>
      <vt:lpstr>Binary Tree - LevelOrder Traversal</vt:lpstr>
      <vt:lpstr>Binary Tree (Array) - Search</vt:lpstr>
      <vt:lpstr>Binary Tree (Array) - Delete a Node</vt:lpstr>
      <vt:lpstr>Binary Tree (Array) - Delete Binary Tree</vt:lpstr>
      <vt:lpstr>Binary Tree (Array vs Linked List)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Tree / Binary Tree</dc:title>
  <dc:creator>Pankaj Mahto</dc:creator>
  <cp:lastModifiedBy>Pankaj Mahto</cp:lastModifiedBy>
  <cp:revision>1</cp:revision>
  <dcterms:created xsi:type="dcterms:W3CDTF">2022-11-06T14:29:01Z</dcterms:created>
  <dcterms:modified xsi:type="dcterms:W3CDTF">2022-11-07T10:04:12Z</dcterms:modified>
</cp:coreProperties>
</file>